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6858000" cx="9144000"/>
  <p:notesSz cx="6934200" cy="9220200"/>
  <p:embeddedFontLst>
    <p:embeddedFont>
      <p:font typeface="Montserrat"/>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888">
          <p15:clr>
            <a:srgbClr val="A4A3A4"/>
          </p15:clr>
        </p15:guide>
        <p15:guide id="2" orient="horz" pos="784">
          <p15:clr>
            <a:srgbClr val="A4A3A4"/>
          </p15:clr>
        </p15:guide>
        <p15:guide id="3" orient="horz" pos="2272">
          <p15:clr>
            <a:srgbClr val="A4A3A4"/>
          </p15:clr>
        </p15:guide>
        <p15:guide id="4" orient="horz" pos="2390">
          <p15:clr>
            <a:srgbClr val="A4A3A4"/>
          </p15:clr>
        </p15:guide>
        <p15:guide id="5" orient="horz" pos="976">
          <p15:clr>
            <a:srgbClr val="A4A3A4"/>
          </p15:clr>
        </p15:guide>
        <p15:guide id="6" orient="horz" pos="2486">
          <p15:clr>
            <a:srgbClr val="A4A3A4"/>
          </p15:clr>
        </p15:guide>
        <p15:guide id="7" pos="2880">
          <p15:clr>
            <a:srgbClr val="A4A3A4"/>
          </p15:clr>
        </p15:guide>
        <p15:guide id="8" pos="960">
          <p15:clr>
            <a:srgbClr val="A4A3A4"/>
          </p15:clr>
        </p15:guide>
        <p15:guide id="9" pos="336">
          <p15:clr>
            <a:srgbClr val="A4A3A4"/>
          </p15:clr>
        </p15:guide>
        <p15:guide id="10" pos="3360">
          <p15:clr>
            <a:srgbClr val="A4A3A4"/>
          </p15:clr>
        </p15:guide>
        <p15:guide id="11" pos="5328">
          <p15:clr>
            <a:srgbClr val="A4A3A4"/>
          </p15:clr>
        </p15:guide>
        <p15:guide id="12" pos="5472">
          <p15:clr>
            <a:srgbClr val="A4A3A4"/>
          </p15:clr>
        </p15:guide>
        <p15:guide id="13" pos="132">
          <p15:clr>
            <a:srgbClr val="A4A3A4"/>
          </p15:clr>
        </p15:guide>
      </p15:sldGuideLst>
    </p:ext>
    <p:ext uri="{2D200454-40CA-4A62-9FC3-DE9A4176ACB9}">
      <p15:notesGuideLst>
        <p15:guide id="1" orient="horz" pos="2904">
          <p15:clr>
            <a:srgbClr val="A4A3A4"/>
          </p15:clr>
        </p15:guide>
        <p15:guide id="2" pos="2184">
          <p15:clr>
            <a:srgbClr val="A4A3A4"/>
          </p15:clr>
        </p15:guide>
      </p15:notesGuideLst>
    </p:ext>
    <p:ext uri="GoogleSlidesCustomDataVersion2">
      <go:slidesCustomData xmlns:go="http://customooxmlschemas.google.com/" r:id="rId35" roundtripDataSignature="AMtx7mh+183mz11WCBZGytHanp8rHe7o2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88" orient="horz"/>
        <p:guide pos="784" orient="horz"/>
        <p:guide pos="2272" orient="horz"/>
        <p:guide pos="2390" orient="horz"/>
        <p:guide pos="976" orient="horz"/>
        <p:guide pos="2486" orient="horz"/>
        <p:guide pos="2880"/>
        <p:guide pos="960"/>
        <p:guide pos="336"/>
        <p:guide pos="3360"/>
        <p:guide pos="5328"/>
        <p:guide pos="5472"/>
        <p:guide pos="132"/>
      </p:guideLst>
    </p:cSldViewPr>
  </p:slideViewPr>
  <p:notesViewPr>
    <p:cSldViewPr snapToGrid="0">
      <p:cViewPr varScale="1">
        <p:scale>
          <a:sx n="100" d="100"/>
          <a:sy n="100" d="100"/>
        </p:scale>
        <p:origin x="0" y="0"/>
      </p:cViewPr>
      <p:guideLst>
        <p:guide pos="2904" orient="horz"/>
        <p:guide pos="2184"/>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regular.fntdata"/><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Montserrat-italic.fntdata"/><Relationship Id="rId10" Type="http://schemas.openxmlformats.org/officeDocument/2006/relationships/slide" Target="slides/slide3.xml"/><Relationship Id="rId32" Type="http://schemas.openxmlformats.org/officeDocument/2006/relationships/font" Target="fonts/Montserrat-bold.fntdata"/><Relationship Id="rId13" Type="http://schemas.openxmlformats.org/officeDocument/2006/relationships/slide" Target="slides/slide6.xml"/><Relationship Id="rId35" Type="http://customschemas.google.com/relationships/presentationmetadata" Target="metadata"/><Relationship Id="rId12" Type="http://schemas.openxmlformats.org/officeDocument/2006/relationships/slide" Target="slides/slide5.xml"/><Relationship Id="rId34" Type="http://schemas.openxmlformats.org/officeDocument/2006/relationships/font" Target="fonts/Montserrat-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1"/>
            <a:ext cx="3004820" cy="461010"/>
          </a:xfrm>
          <a:prstGeom prst="rect">
            <a:avLst/>
          </a:prstGeom>
          <a:noFill/>
          <a:ln>
            <a:noFill/>
          </a:ln>
        </p:spPr>
        <p:txBody>
          <a:bodyPr anchorCtr="0" anchor="t" bIns="45625" lIns="91250" spcFirstLastPara="1" rIns="91250" wrap="square" tIns="456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27776" y="1"/>
            <a:ext cx="3004820" cy="461010"/>
          </a:xfrm>
          <a:prstGeom prst="rect">
            <a:avLst/>
          </a:prstGeom>
          <a:noFill/>
          <a:ln>
            <a:noFill/>
          </a:ln>
        </p:spPr>
        <p:txBody>
          <a:bodyPr anchorCtr="0" anchor="t" bIns="45625" lIns="91250" spcFirstLastPara="1" rIns="91250" wrap="square" tIns="456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8757591"/>
            <a:ext cx="3004820" cy="461010"/>
          </a:xfrm>
          <a:prstGeom prst="rect">
            <a:avLst/>
          </a:prstGeom>
          <a:noFill/>
          <a:ln>
            <a:noFill/>
          </a:ln>
        </p:spPr>
        <p:txBody>
          <a:bodyPr anchorCtr="0" anchor="b" bIns="45625" lIns="91250" spcFirstLastPara="1" rIns="91250" wrap="square" tIns="456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efoindigena.org/el-derecho-a-la-informacion-conectividad-al-internet-para-comunidades-indigena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5:notes"/>
          <p:cNvSpPr/>
          <p:nvPr>
            <p:ph idx="2"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5: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0" lvl="0" marL="0" marR="0" rtl="0" algn="l">
              <a:lnSpc>
                <a:spcPct val="100000"/>
              </a:lnSpc>
              <a:spcBef>
                <a:spcPts val="0"/>
              </a:spcBef>
              <a:spcAft>
                <a:spcPts val="0"/>
              </a:spcAft>
              <a:buNone/>
            </a:pPr>
            <a:r>
              <a:rPr lang="en-US"/>
              <a:t>borrar logo coica</a:t>
            </a:r>
            <a:endParaRPr sz="1200"/>
          </a:p>
        </p:txBody>
      </p:sp>
      <p:sp>
        <p:nvSpPr>
          <p:cNvPr id="248" name="Google Shape;248;p5: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0:notes"/>
          <p:cNvSpPr/>
          <p:nvPr>
            <p:ph idx="2"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0: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360"/>
              </a:spcBef>
              <a:spcAft>
                <a:spcPts val="0"/>
              </a:spcAft>
              <a:buSzPts val="1400"/>
              <a:buNone/>
            </a:pPr>
            <a:r>
              <a:t/>
            </a:r>
            <a:endParaRPr sz="1200">
              <a:latin typeface="Calibri"/>
              <a:ea typeface="Calibri"/>
              <a:cs typeface="Calibri"/>
              <a:sym typeface="Calibri"/>
            </a:endParaRPr>
          </a:p>
          <a:p>
            <a:pPr indent="0" lvl="0" marL="0" rtl="0" algn="l">
              <a:lnSpc>
                <a:spcPct val="100000"/>
              </a:lnSpc>
              <a:spcBef>
                <a:spcPts val="240"/>
              </a:spcBef>
              <a:spcAft>
                <a:spcPts val="0"/>
              </a:spcAft>
              <a:buSzPts val="1400"/>
              <a:buNone/>
            </a:pPr>
            <a:r>
              <a:rPr lang="en-US" sz="800"/>
              <a:t> </a:t>
            </a:r>
            <a:endParaRPr/>
          </a:p>
        </p:txBody>
      </p:sp>
      <p:sp>
        <p:nvSpPr>
          <p:cNvPr id="332" name="Google Shape;332;p10: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2:notes"/>
          <p:cNvSpPr/>
          <p:nvPr>
            <p:ph idx="2"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2: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266700" lvl="0" marL="342900" marR="0" rtl="0" algn="l">
              <a:lnSpc>
                <a:spcPct val="100000"/>
              </a:lnSpc>
              <a:spcBef>
                <a:spcPts val="0"/>
              </a:spcBef>
              <a:spcAft>
                <a:spcPts val="0"/>
              </a:spcAft>
              <a:buClr>
                <a:schemeClr val="dk1"/>
              </a:buClr>
              <a:buSzPts val="1200"/>
              <a:buFont typeface="Arial"/>
              <a:buNone/>
            </a:pPr>
            <a:r>
              <a:rPr lang="en-US"/>
              <a:t>casos de estudios: tren maya </a:t>
            </a:r>
            <a:endParaRPr sz="1200">
              <a:latin typeface="Calibri"/>
              <a:ea typeface="Calibri"/>
              <a:cs typeface="Calibri"/>
              <a:sym typeface="Calibri"/>
            </a:endParaRPr>
          </a:p>
          <a:p>
            <a:pPr indent="-266700" lvl="0" marL="342900" rtl="0" algn="l">
              <a:lnSpc>
                <a:spcPct val="100000"/>
              </a:lnSpc>
              <a:spcBef>
                <a:spcPts val="360"/>
              </a:spcBef>
              <a:spcAft>
                <a:spcPts val="0"/>
              </a:spcAft>
              <a:buClr>
                <a:schemeClr val="dk1"/>
              </a:buClr>
              <a:buSzPts val="1200"/>
              <a:buFont typeface="Arial"/>
              <a:buNone/>
            </a:pPr>
            <a:r>
              <a:t/>
            </a:r>
            <a:endParaRPr sz="1200"/>
          </a:p>
        </p:txBody>
      </p:sp>
      <p:sp>
        <p:nvSpPr>
          <p:cNvPr id="343" name="Google Shape;343;p12: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02b3ca5289_0_447:notes"/>
          <p:cNvSpPr/>
          <p:nvPr>
            <p:ph idx="2" type="sldImg"/>
          </p:nvPr>
        </p:nvSpPr>
        <p:spPr>
          <a:xfrm>
            <a:off x="1162050" y="690563"/>
            <a:ext cx="4610100" cy="34575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02b3ca5289_0_447:notes"/>
          <p:cNvSpPr txBox="1"/>
          <p:nvPr>
            <p:ph idx="1" type="body"/>
          </p:nvPr>
        </p:nvSpPr>
        <p:spPr>
          <a:xfrm>
            <a:off x="693421" y="4379596"/>
            <a:ext cx="5547300" cy="4149000"/>
          </a:xfrm>
          <a:prstGeom prst="rect">
            <a:avLst/>
          </a:prstGeom>
        </p:spPr>
        <p:txBody>
          <a:bodyPr anchorCtr="0" anchor="t" bIns="45625" lIns="91250" spcFirstLastPara="1" rIns="91250" wrap="square" tIns="45625">
            <a:noAutofit/>
          </a:bodyPr>
          <a:lstStyle/>
          <a:p>
            <a:pPr indent="0" lvl="0" marL="0" rtl="0" algn="l">
              <a:spcBef>
                <a:spcPts val="360"/>
              </a:spcBef>
              <a:spcAft>
                <a:spcPts val="0"/>
              </a:spcAft>
              <a:buNone/>
            </a:pPr>
            <a:r>
              <a:t/>
            </a:r>
            <a:endParaRPr/>
          </a:p>
        </p:txBody>
      </p:sp>
      <p:sp>
        <p:nvSpPr>
          <p:cNvPr id="353" name="Google Shape;353;g302b3ca5289_0_447:notes"/>
          <p:cNvSpPr txBox="1"/>
          <p:nvPr>
            <p:ph idx="12" type="sldNum"/>
          </p:nvPr>
        </p:nvSpPr>
        <p:spPr>
          <a:xfrm>
            <a:off x="3927776" y="8757591"/>
            <a:ext cx="3004800" cy="461100"/>
          </a:xfrm>
          <a:prstGeom prst="rect">
            <a:avLst/>
          </a:prstGeom>
        </p:spPr>
        <p:txBody>
          <a:bodyPr anchorCtr="0" anchor="b" bIns="45625" lIns="91250" spcFirstLastPara="1" rIns="91250" wrap="square" tIns="456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02b3ca5289_0_440:notes"/>
          <p:cNvSpPr/>
          <p:nvPr>
            <p:ph idx="2" type="sldImg"/>
          </p:nvPr>
        </p:nvSpPr>
        <p:spPr>
          <a:xfrm>
            <a:off x="1162050" y="690563"/>
            <a:ext cx="4610100" cy="34575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02b3ca5289_0_440:notes"/>
          <p:cNvSpPr txBox="1"/>
          <p:nvPr>
            <p:ph idx="1" type="body"/>
          </p:nvPr>
        </p:nvSpPr>
        <p:spPr>
          <a:xfrm>
            <a:off x="693421" y="4379596"/>
            <a:ext cx="5547300" cy="4149000"/>
          </a:xfrm>
          <a:prstGeom prst="rect">
            <a:avLst/>
          </a:prstGeom>
        </p:spPr>
        <p:txBody>
          <a:bodyPr anchorCtr="0" anchor="t" bIns="45625" lIns="91250" spcFirstLastPara="1" rIns="91250" wrap="square" tIns="45625">
            <a:noAutofit/>
          </a:bodyPr>
          <a:lstStyle/>
          <a:p>
            <a:pPr indent="0" lvl="0" marL="0" rtl="0" algn="l">
              <a:spcBef>
                <a:spcPts val="360"/>
              </a:spcBef>
              <a:spcAft>
                <a:spcPts val="0"/>
              </a:spcAft>
              <a:buNone/>
            </a:pPr>
            <a:r>
              <a:t/>
            </a:r>
            <a:endParaRPr/>
          </a:p>
        </p:txBody>
      </p:sp>
      <p:sp>
        <p:nvSpPr>
          <p:cNvPr id="360" name="Google Shape;360;g302b3ca5289_0_440:notes"/>
          <p:cNvSpPr txBox="1"/>
          <p:nvPr>
            <p:ph idx="12" type="sldNum"/>
          </p:nvPr>
        </p:nvSpPr>
        <p:spPr>
          <a:xfrm>
            <a:off x="3927776" y="8757591"/>
            <a:ext cx="3004800" cy="461100"/>
          </a:xfrm>
          <a:prstGeom prst="rect">
            <a:avLst/>
          </a:prstGeom>
        </p:spPr>
        <p:txBody>
          <a:bodyPr anchorCtr="0" anchor="b" bIns="45625" lIns="91250" spcFirstLastPara="1" rIns="91250" wrap="square" tIns="456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02b3ca5289_0_432:notes"/>
          <p:cNvSpPr/>
          <p:nvPr>
            <p:ph idx="2" type="sldImg"/>
          </p:nvPr>
        </p:nvSpPr>
        <p:spPr>
          <a:xfrm>
            <a:off x="1162050" y="690563"/>
            <a:ext cx="4610100" cy="34575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02b3ca5289_0_432:notes"/>
          <p:cNvSpPr txBox="1"/>
          <p:nvPr>
            <p:ph idx="1" type="body"/>
          </p:nvPr>
        </p:nvSpPr>
        <p:spPr>
          <a:xfrm>
            <a:off x="693421" y="4379596"/>
            <a:ext cx="5547300" cy="4149000"/>
          </a:xfrm>
          <a:prstGeom prst="rect">
            <a:avLst/>
          </a:prstGeom>
        </p:spPr>
        <p:txBody>
          <a:bodyPr anchorCtr="0" anchor="t" bIns="45625" lIns="91250" spcFirstLastPara="1" rIns="91250" wrap="square" tIns="45625">
            <a:noAutofit/>
          </a:bodyPr>
          <a:lstStyle/>
          <a:p>
            <a:pPr indent="0" lvl="0" marL="0" rtl="0" algn="l">
              <a:spcBef>
                <a:spcPts val="360"/>
              </a:spcBef>
              <a:spcAft>
                <a:spcPts val="0"/>
              </a:spcAft>
              <a:buNone/>
            </a:pPr>
            <a:r>
              <a:t/>
            </a:r>
            <a:endParaRPr/>
          </a:p>
        </p:txBody>
      </p:sp>
      <p:sp>
        <p:nvSpPr>
          <p:cNvPr id="367" name="Google Shape;367;g302b3ca5289_0_432:notes"/>
          <p:cNvSpPr txBox="1"/>
          <p:nvPr>
            <p:ph idx="12" type="sldNum"/>
          </p:nvPr>
        </p:nvSpPr>
        <p:spPr>
          <a:xfrm>
            <a:off x="3927776" y="8757591"/>
            <a:ext cx="3004800" cy="461100"/>
          </a:xfrm>
          <a:prstGeom prst="rect">
            <a:avLst/>
          </a:prstGeom>
        </p:spPr>
        <p:txBody>
          <a:bodyPr anchorCtr="0" anchor="b" bIns="45625" lIns="91250" spcFirstLastPara="1" rIns="91250" wrap="square" tIns="456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3:notes"/>
          <p:cNvSpPr/>
          <p:nvPr>
            <p:ph idx="2"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3: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0" lvl="0" marL="0" rtl="0" algn="l">
              <a:lnSpc>
                <a:spcPct val="100000"/>
              </a:lnSpc>
              <a:spcBef>
                <a:spcPts val="0"/>
              </a:spcBef>
              <a:spcAft>
                <a:spcPts val="0"/>
              </a:spcAft>
              <a:buSzPts val="1400"/>
              <a:buNone/>
            </a:pPr>
            <a:r>
              <a:t/>
            </a:r>
            <a:endParaRPr/>
          </a:p>
        </p:txBody>
      </p:sp>
      <p:sp>
        <p:nvSpPr>
          <p:cNvPr id="374" name="Google Shape;374;p13: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0: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Autofit/>
          </a:bodyPr>
          <a:lstStyle/>
          <a:p>
            <a:pPr indent="0" lvl="0" marL="0" rtl="0" algn="l">
              <a:lnSpc>
                <a:spcPct val="100000"/>
              </a:lnSpc>
              <a:spcBef>
                <a:spcPts val="360"/>
              </a:spcBef>
              <a:spcAft>
                <a:spcPts val="0"/>
              </a:spcAft>
              <a:buSzPts val="1400"/>
              <a:buNone/>
            </a:pPr>
            <a:r>
              <a:t/>
            </a:r>
            <a:endParaRPr/>
          </a:p>
        </p:txBody>
      </p:sp>
      <p:sp>
        <p:nvSpPr>
          <p:cNvPr id="381" name="Google Shape;381;p20:notes"/>
          <p:cNvSpPr/>
          <p:nvPr>
            <p:ph idx="2"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4:notes"/>
          <p:cNvSpPr/>
          <p:nvPr>
            <p:ph idx="2" type="sldImg"/>
          </p:nvPr>
        </p:nvSpPr>
        <p:spPr>
          <a:xfrm>
            <a:off x="1162050" y="581025"/>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4: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95250" lvl="0" marL="171450" rtl="0" algn="l">
              <a:lnSpc>
                <a:spcPct val="100000"/>
              </a:lnSpc>
              <a:spcBef>
                <a:spcPts val="0"/>
              </a:spcBef>
              <a:spcAft>
                <a:spcPts val="0"/>
              </a:spcAft>
              <a:buClr>
                <a:schemeClr val="dk1"/>
              </a:buClr>
              <a:buSzPts val="1200"/>
              <a:buFont typeface="Arial"/>
              <a:buNone/>
            </a:pPr>
            <a:r>
              <a:t/>
            </a:r>
            <a:endParaRPr/>
          </a:p>
          <a:p>
            <a:pPr indent="-95250" lvl="0" marL="571500" rtl="0" algn="l">
              <a:lnSpc>
                <a:spcPct val="100000"/>
              </a:lnSpc>
              <a:spcBef>
                <a:spcPts val="600"/>
              </a:spcBef>
              <a:spcAft>
                <a:spcPts val="0"/>
              </a:spcAft>
              <a:buClr>
                <a:schemeClr val="dk1"/>
              </a:buClr>
              <a:buSzPts val="1200"/>
              <a:buFont typeface="Arial"/>
              <a:buNone/>
            </a:pPr>
            <a:r>
              <a:t/>
            </a:r>
            <a:endParaRPr sz="1200">
              <a:solidFill>
                <a:srgbClr val="3F3F3F"/>
              </a:solidFill>
            </a:endParaRPr>
          </a:p>
        </p:txBody>
      </p:sp>
      <p:sp>
        <p:nvSpPr>
          <p:cNvPr id="389" name="Google Shape;389;p14: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8:notes"/>
          <p:cNvSpPr/>
          <p:nvPr>
            <p:ph idx="2"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18: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266700" lvl="0" marL="342900" rtl="0" algn="l">
              <a:lnSpc>
                <a:spcPct val="100000"/>
              </a:lnSpc>
              <a:spcBef>
                <a:spcPts val="0"/>
              </a:spcBef>
              <a:spcAft>
                <a:spcPts val="0"/>
              </a:spcAft>
              <a:buClr>
                <a:schemeClr val="dk1"/>
              </a:buClr>
              <a:buSzPts val="1200"/>
              <a:buFont typeface="Arial"/>
              <a:buNone/>
            </a:pPr>
            <a:r>
              <a:t/>
            </a:r>
            <a:endParaRPr sz="1200">
              <a:latin typeface="Calibri"/>
              <a:ea typeface="Calibri"/>
              <a:cs typeface="Calibri"/>
              <a:sym typeface="Calibri"/>
            </a:endParaRPr>
          </a:p>
          <a:p>
            <a:pPr indent="-266700" lvl="0" marL="342900" rtl="0" algn="l">
              <a:lnSpc>
                <a:spcPct val="100000"/>
              </a:lnSpc>
              <a:spcBef>
                <a:spcPts val="360"/>
              </a:spcBef>
              <a:spcAft>
                <a:spcPts val="0"/>
              </a:spcAft>
              <a:buClr>
                <a:schemeClr val="dk1"/>
              </a:buClr>
              <a:buSzPts val="1200"/>
              <a:buFont typeface="Arial"/>
              <a:buNone/>
            </a:pPr>
            <a:r>
              <a:t/>
            </a:r>
            <a:endParaRPr sz="1200"/>
          </a:p>
        </p:txBody>
      </p:sp>
      <p:sp>
        <p:nvSpPr>
          <p:cNvPr id="408" name="Google Shape;408;p18: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9:notes"/>
          <p:cNvSpPr/>
          <p:nvPr>
            <p:ph idx="2"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9: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266700" lvl="0" marL="342900" rtl="0" algn="l">
              <a:lnSpc>
                <a:spcPct val="100000"/>
              </a:lnSpc>
              <a:spcBef>
                <a:spcPts val="0"/>
              </a:spcBef>
              <a:spcAft>
                <a:spcPts val="0"/>
              </a:spcAft>
              <a:buClr>
                <a:schemeClr val="dk1"/>
              </a:buClr>
              <a:buSzPts val="1200"/>
              <a:buFont typeface="Arial"/>
              <a:buNone/>
            </a:pPr>
            <a:r>
              <a:t/>
            </a:r>
            <a:endParaRPr sz="1200"/>
          </a:p>
        </p:txBody>
      </p:sp>
      <p:sp>
        <p:nvSpPr>
          <p:cNvPr id="416" name="Google Shape;416;p19: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6:notes"/>
          <p:cNvSpPr/>
          <p:nvPr>
            <p:ph idx="2" type="sldImg"/>
          </p:nvPr>
        </p:nvSpPr>
        <p:spPr>
          <a:xfrm>
            <a:off x="1162050" y="581025"/>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6: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256" name="Google Shape;256;p6: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02b3ca5289_0_471:notes"/>
          <p:cNvSpPr/>
          <p:nvPr>
            <p:ph idx="2" type="sldImg"/>
          </p:nvPr>
        </p:nvSpPr>
        <p:spPr>
          <a:xfrm>
            <a:off x="1162050" y="690563"/>
            <a:ext cx="4610100" cy="34575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02b3ca5289_0_471:notes"/>
          <p:cNvSpPr txBox="1"/>
          <p:nvPr>
            <p:ph idx="1" type="body"/>
          </p:nvPr>
        </p:nvSpPr>
        <p:spPr>
          <a:xfrm>
            <a:off x="693421" y="4379596"/>
            <a:ext cx="5547300" cy="4149000"/>
          </a:xfrm>
          <a:prstGeom prst="rect">
            <a:avLst/>
          </a:prstGeom>
        </p:spPr>
        <p:txBody>
          <a:bodyPr anchorCtr="0" anchor="t" bIns="45625" lIns="91250" spcFirstLastPara="1" rIns="91250" wrap="square" tIns="45625">
            <a:noAutofit/>
          </a:bodyPr>
          <a:lstStyle/>
          <a:p>
            <a:pPr indent="0" lvl="0" marL="0" rtl="0" algn="l">
              <a:spcBef>
                <a:spcPts val="360"/>
              </a:spcBef>
              <a:spcAft>
                <a:spcPts val="0"/>
              </a:spcAft>
              <a:buNone/>
            </a:pPr>
            <a:r>
              <a:t/>
            </a:r>
            <a:endParaRPr/>
          </a:p>
        </p:txBody>
      </p:sp>
      <p:sp>
        <p:nvSpPr>
          <p:cNvPr id="425" name="Google Shape;425;g302b3ca5289_0_471:notes"/>
          <p:cNvSpPr txBox="1"/>
          <p:nvPr>
            <p:ph idx="12" type="sldNum"/>
          </p:nvPr>
        </p:nvSpPr>
        <p:spPr>
          <a:xfrm>
            <a:off x="3927776" y="8757591"/>
            <a:ext cx="3004800" cy="461100"/>
          </a:xfrm>
          <a:prstGeom prst="rect">
            <a:avLst/>
          </a:prstGeom>
        </p:spPr>
        <p:txBody>
          <a:bodyPr anchorCtr="0" anchor="b" bIns="45625" lIns="91250" spcFirstLastPara="1" rIns="91250" wrap="square" tIns="456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d3498c80f2_0_0:notes"/>
          <p:cNvSpPr/>
          <p:nvPr>
            <p:ph idx="2" type="sldImg"/>
          </p:nvPr>
        </p:nvSpPr>
        <p:spPr>
          <a:xfrm>
            <a:off x="1162050" y="690563"/>
            <a:ext cx="4610100" cy="34575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d3498c80f2_0_0:notes"/>
          <p:cNvSpPr txBox="1"/>
          <p:nvPr>
            <p:ph idx="1" type="body"/>
          </p:nvPr>
        </p:nvSpPr>
        <p:spPr>
          <a:xfrm>
            <a:off x="693421" y="4379596"/>
            <a:ext cx="5547300" cy="4149000"/>
          </a:xfrm>
          <a:prstGeom prst="rect">
            <a:avLst/>
          </a:prstGeom>
        </p:spPr>
        <p:txBody>
          <a:bodyPr anchorCtr="0" anchor="t" bIns="45625" lIns="91250" spcFirstLastPara="1" rIns="91250" wrap="square" tIns="45625">
            <a:noAutofit/>
          </a:bodyPr>
          <a:lstStyle/>
          <a:p>
            <a:pPr indent="0" lvl="0" marL="0" rtl="0" algn="l">
              <a:spcBef>
                <a:spcPts val="360"/>
              </a:spcBef>
              <a:spcAft>
                <a:spcPts val="0"/>
              </a:spcAft>
              <a:buNone/>
            </a:pPr>
            <a:r>
              <a:t/>
            </a:r>
            <a:endParaRPr/>
          </a:p>
        </p:txBody>
      </p:sp>
      <p:sp>
        <p:nvSpPr>
          <p:cNvPr id="434" name="Google Shape;434;g2d3498c80f2_0_0:notes"/>
          <p:cNvSpPr txBox="1"/>
          <p:nvPr>
            <p:ph idx="12" type="sldNum"/>
          </p:nvPr>
        </p:nvSpPr>
        <p:spPr>
          <a:xfrm>
            <a:off x="3927776" y="8757591"/>
            <a:ext cx="3004800" cy="461100"/>
          </a:xfrm>
          <a:prstGeom prst="rect">
            <a:avLst/>
          </a:prstGeom>
        </p:spPr>
        <p:txBody>
          <a:bodyPr anchorCtr="0" anchor="b" bIns="45625" lIns="91250" spcFirstLastPara="1" rIns="91250" wrap="square" tIns="456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2:notes"/>
          <p:cNvSpPr/>
          <p:nvPr>
            <p:ph idx="2"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2: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0" lvl="0" marL="0" rtl="0" algn="l">
              <a:lnSpc>
                <a:spcPct val="100000"/>
              </a:lnSpc>
              <a:spcBef>
                <a:spcPts val="0"/>
              </a:spcBef>
              <a:spcAft>
                <a:spcPts val="0"/>
              </a:spcAft>
              <a:buSzPts val="1400"/>
              <a:buNone/>
            </a:pPr>
            <a:r>
              <a:t/>
            </a:r>
            <a:endParaRPr/>
          </a:p>
        </p:txBody>
      </p:sp>
      <p:sp>
        <p:nvSpPr>
          <p:cNvPr id="440" name="Google Shape;440;p22: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d3ab18e9e2_0_0:notes"/>
          <p:cNvSpPr/>
          <p:nvPr>
            <p:ph idx="2" type="sldImg"/>
          </p:nvPr>
        </p:nvSpPr>
        <p:spPr>
          <a:xfrm>
            <a:off x="1162050" y="690563"/>
            <a:ext cx="4610100" cy="34575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d3ab18e9e2_0_0:notes"/>
          <p:cNvSpPr txBox="1"/>
          <p:nvPr>
            <p:ph idx="1" type="body"/>
          </p:nvPr>
        </p:nvSpPr>
        <p:spPr>
          <a:xfrm>
            <a:off x="693421" y="4379596"/>
            <a:ext cx="5547300" cy="4149000"/>
          </a:xfrm>
          <a:prstGeom prst="rect">
            <a:avLst/>
          </a:prstGeom>
        </p:spPr>
        <p:txBody>
          <a:bodyPr anchorCtr="0" anchor="t" bIns="45625" lIns="91250" spcFirstLastPara="1" rIns="91250" wrap="square" tIns="45625">
            <a:noAutofit/>
          </a:bodyPr>
          <a:lstStyle/>
          <a:p>
            <a:pPr indent="0" lvl="0" marL="0" rtl="0" algn="l">
              <a:spcBef>
                <a:spcPts val="360"/>
              </a:spcBef>
              <a:spcAft>
                <a:spcPts val="0"/>
              </a:spcAft>
              <a:buNone/>
            </a:pPr>
            <a:r>
              <a:t/>
            </a:r>
            <a:endParaRPr/>
          </a:p>
        </p:txBody>
      </p:sp>
      <p:sp>
        <p:nvSpPr>
          <p:cNvPr id="448" name="Google Shape;448;g2d3ab18e9e2_0_0:notes"/>
          <p:cNvSpPr txBox="1"/>
          <p:nvPr>
            <p:ph idx="12" type="sldNum"/>
          </p:nvPr>
        </p:nvSpPr>
        <p:spPr>
          <a:xfrm>
            <a:off x="3927776" y="8757591"/>
            <a:ext cx="3004800" cy="461100"/>
          </a:xfrm>
          <a:prstGeom prst="rect">
            <a:avLst/>
          </a:prstGeom>
        </p:spPr>
        <p:txBody>
          <a:bodyPr anchorCtr="0" anchor="b" bIns="45625" lIns="91250" spcFirstLastPara="1" rIns="91250" wrap="square" tIns="456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02b3ca5289_0_117:notes"/>
          <p:cNvSpPr txBox="1"/>
          <p:nvPr>
            <p:ph idx="1" type="body"/>
          </p:nvPr>
        </p:nvSpPr>
        <p:spPr>
          <a:xfrm>
            <a:off x="924560" y="3278293"/>
            <a:ext cx="7396500" cy="3107100"/>
          </a:xfrm>
          <a:prstGeom prst="rect">
            <a:avLst/>
          </a:prstGeom>
          <a:noFill/>
          <a:ln>
            <a:noFill/>
          </a:ln>
        </p:spPr>
        <p:txBody>
          <a:bodyPr anchorCtr="0" anchor="t" bIns="45625" lIns="91250" spcFirstLastPara="1" rIns="91250" wrap="square" tIns="45625">
            <a:noAutofit/>
          </a:bodyPr>
          <a:lstStyle/>
          <a:p>
            <a:pPr indent="0" lvl="0" marL="0" rtl="0" algn="l">
              <a:lnSpc>
                <a:spcPct val="100000"/>
              </a:lnSpc>
              <a:spcBef>
                <a:spcPts val="360"/>
              </a:spcBef>
              <a:spcAft>
                <a:spcPts val="0"/>
              </a:spcAft>
              <a:buSzPts val="1400"/>
              <a:buNone/>
            </a:pPr>
            <a:r>
              <a:t/>
            </a:r>
            <a:endParaRPr/>
          </a:p>
        </p:txBody>
      </p:sp>
      <p:sp>
        <p:nvSpPr>
          <p:cNvPr id="263" name="Google Shape;263;g302b3ca5289_0_117:notes"/>
          <p:cNvSpPr/>
          <p:nvPr>
            <p:ph idx="2" type="sldImg"/>
          </p:nvPr>
        </p:nvSpPr>
        <p:spPr>
          <a:xfrm>
            <a:off x="3322638" y="517036"/>
            <a:ext cx="2600400" cy="258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02b3ca5289_0_314:notes"/>
          <p:cNvSpPr/>
          <p:nvPr>
            <p:ph idx="2" type="sldImg"/>
          </p:nvPr>
        </p:nvSpPr>
        <p:spPr>
          <a:xfrm>
            <a:off x="1162050" y="690563"/>
            <a:ext cx="4610100" cy="3457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302b3ca5289_0_314:notes"/>
          <p:cNvSpPr txBox="1"/>
          <p:nvPr>
            <p:ph idx="1" type="body"/>
          </p:nvPr>
        </p:nvSpPr>
        <p:spPr>
          <a:xfrm>
            <a:off x="693421" y="4379596"/>
            <a:ext cx="5547300" cy="4149000"/>
          </a:xfrm>
          <a:prstGeom prst="rect">
            <a:avLst/>
          </a:prstGeom>
          <a:noFill/>
          <a:ln>
            <a:noFill/>
          </a:ln>
        </p:spPr>
        <p:txBody>
          <a:bodyPr anchorCtr="0" anchor="t" bIns="45625" lIns="91250" spcFirstLastPara="1" rIns="91250" wrap="square" tIns="45625">
            <a:noAutofit/>
          </a:bodyPr>
          <a:lstStyle/>
          <a:p>
            <a:pPr indent="0" lvl="0" marL="0" rtl="0" algn="l">
              <a:lnSpc>
                <a:spcPct val="100000"/>
              </a:lnSpc>
              <a:spcBef>
                <a:spcPts val="0"/>
              </a:spcBef>
              <a:spcAft>
                <a:spcPts val="0"/>
              </a:spcAft>
              <a:buSzPts val="1400"/>
              <a:buNone/>
            </a:pPr>
            <a:r>
              <a:rPr lang="en-US"/>
              <a:t>10:20</a:t>
            </a:r>
            <a:endParaRPr/>
          </a:p>
          <a:p>
            <a:pPr indent="0" lvl="0" marL="0" rtl="0" algn="l">
              <a:lnSpc>
                <a:spcPct val="100000"/>
              </a:lnSpc>
              <a:spcBef>
                <a:spcPts val="360"/>
              </a:spcBef>
              <a:spcAft>
                <a:spcPts val="0"/>
              </a:spcAft>
              <a:buClr>
                <a:schemeClr val="dk1"/>
              </a:buClr>
              <a:buSzPts val="1100"/>
              <a:buFont typeface="Arial"/>
              <a:buNone/>
            </a:pPr>
            <a:r>
              <a:rPr lang="en-US"/>
              <a:t>La pandemia ha puesto de relieve las desigualdades institucionalizadas que existen en la sociedad en términos de acceso a la atención médica, a los alimentos y a la información. Para los Pueblos Indígenas, que son especialmente susceptibles al COVID-19 debido a enfermedades preexistentes, falta de acceso a la atención médica e inseguridad alimentaria; la necesidad de información precisa, oportuna y culturalmente apropiada sobre la pandemia, las medidas preventivas y los servicios de salud es literalmente una cuestión de vida o muerte.</a:t>
            </a:r>
            <a:endParaRPr/>
          </a:p>
          <a:p>
            <a:pPr indent="0" lvl="0" marL="0" rtl="0" algn="l">
              <a:lnSpc>
                <a:spcPct val="100000"/>
              </a:lnSpc>
              <a:spcBef>
                <a:spcPts val="360"/>
              </a:spcBef>
              <a:spcAft>
                <a:spcPts val="0"/>
              </a:spcAft>
              <a:buClr>
                <a:schemeClr val="dk1"/>
              </a:buClr>
              <a:buSzPts val="1100"/>
              <a:buFont typeface="Arial"/>
              <a:buNone/>
            </a:pPr>
            <a:r>
              <a:t/>
            </a:r>
            <a:endParaRPr/>
          </a:p>
          <a:p>
            <a:pPr indent="0" lvl="0" marL="0" rtl="0" algn="l">
              <a:lnSpc>
                <a:spcPct val="100000"/>
              </a:lnSpc>
              <a:spcBef>
                <a:spcPts val="360"/>
              </a:spcBef>
              <a:spcAft>
                <a:spcPts val="0"/>
              </a:spcAft>
              <a:buClr>
                <a:schemeClr val="dk1"/>
              </a:buClr>
              <a:buSzPts val="1100"/>
              <a:buFont typeface="Arial"/>
              <a:buNone/>
            </a:pPr>
            <a:r>
              <a:rPr lang="en-US"/>
              <a:t>Además, a medida que los proyectos de desarrollo de recursos naturales a gran escala continúan avanzando en toda la región amazónica, fortalecer los derechos indígenas, en particular los derechos a la tierra y el derecho al Consentimiento Libre, Previo e Informado (CLPI), es fundamental para permitir la participación indígena en las decisiones de desarrollo. -hacer con el fin de proteger sus culturas y medios de vida y garantizar la gestión ambiental del ecosistema amazónico.</a:t>
            </a:r>
            <a:endParaRPr/>
          </a:p>
          <a:p>
            <a:pPr indent="0" lvl="0" marL="0" rtl="0" algn="l">
              <a:lnSpc>
                <a:spcPct val="100000"/>
              </a:lnSpc>
              <a:spcBef>
                <a:spcPts val="360"/>
              </a:spcBef>
              <a:spcAft>
                <a:spcPts val="0"/>
              </a:spcAft>
              <a:buClr>
                <a:schemeClr val="dk1"/>
              </a:buClr>
              <a:buSzPts val="1100"/>
              <a:buFont typeface="Arial"/>
              <a:buNone/>
            </a:pPr>
            <a:r>
              <a:t/>
            </a:r>
            <a:endParaRPr/>
          </a:p>
          <a:p>
            <a:pPr indent="0" lvl="0" marL="0" rtl="0" algn="l">
              <a:lnSpc>
                <a:spcPct val="100000"/>
              </a:lnSpc>
              <a:spcBef>
                <a:spcPts val="360"/>
              </a:spcBef>
              <a:spcAft>
                <a:spcPts val="0"/>
              </a:spcAft>
              <a:buClr>
                <a:schemeClr val="dk1"/>
              </a:buClr>
              <a:buSzPts val="1100"/>
              <a:buFont typeface="Arial"/>
              <a:buNone/>
            </a:pPr>
            <a:r>
              <a:rPr lang="en-US"/>
              <a:t>que se convertirá en el centro de coordinación de la labor del Centro. Capacitaremos y apoyaremos a una red de técnicos y coordinadores de comunidades indígenas para supervisar la implementación y el mantenimiento de la tecnología y las actividades del Centro de Recursos.</a:t>
            </a:r>
            <a:endParaRPr/>
          </a:p>
          <a:p>
            <a:pPr indent="0" lvl="0" marL="0" marR="0" rtl="0" algn="l">
              <a:lnSpc>
                <a:spcPct val="100000"/>
              </a:lnSpc>
              <a:spcBef>
                <a:spcPts val="360"/>
              </a:spcBef>
              <a:spcAft>
                <a:spcPts val="0"/>
              </a:spcAft>
              <a:buClr>
                <a:srgbClr val="3F3F3F"/>
              </a:buClr>
              <a:buSzPts val="1200"/>
              <a:buFont typeface="Calibri"/>
              <a:buNone/>
            </a:pPr>
            <a:r>
              <a:t/>
            </a:r>
            <a:endParaRPr/>
          </a:p>
          <a:p>
            <a:pPr indent="0" lvl="0" marL="0" rtl="0" algn="l">
              <a:lnSpc>
                <a:spcPct val="100000"/>
              </a:lnSpc>
              <a:spcBef>
                <a:spcPts val="360"/>
              </a:spcBef>
              <a:spcAft>
                <a:spcPts val="0"/>
              </a:spcAft>
              <a:buSzPts val="1400"/>
              <a:buNone/>
            </a:pPr>
            <a:r>
              <a:t/>
            </a:r>
            <a:endParaRPr/>
          </a:p>
        </p:txBody>
      </p:sp>
      <p:sp>
        <p:nvSpPr>
          <p:cNvPr id="281" name="Google Shape;281;g302b3ca5289_0_314:notes"/>
          <p:cNvSpPr txBox="1"/>
          <p:nvPr>
            <p:ph idx="12" type="sldNum"/>
          </p:nvPr>
        </p:nvSpPr>
        <p:spPr>
          <a:xfrm>
            <a:off x="3927776" y="8757591"/>
            <a:ext cx="3004800" cy="46110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7:notes"/>
          <p:cNvSpPr/>
          <p:nvPr>
            <p:ph idx="2" type="sldImg"/>
          </p:nvPr>
        </p:nvSpPr>
        <p:spPr>
          <a:xfrm>
            <a:off x="1162050" y="690563"/>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7: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0" lvl="0" marL="0" rtl="0" algn="l">
              <a:lnSpc>
                <a:spcPct val="100000"/>
              </a:lnSpc>
              <a:spcBef>
                <a:spcPts val="0"/>
              </a:spcBef>
              <a:spcAft>
                <a:spcPts val="0"/>
              </a:spcAft>
              <a:buSzPts val="1400"/>
              <a:buNone/>
            </a:pPr>
            <a:r>
              <a:rPr lang="en-US" sz="1200" u="sng">
                <a:solidFill>
                  <a:schemeClr val="hlink"/>
                </a:solidFill>
                <a:hlinkClick r:id="rId2"/>
              </a:rPr>
              <a:t>The right to information: Internet Connectivity for Indigenous Communities</a:t>
            </a:r>
            <a:r>
              <a:rPr lang="en-US" sz="1200"/>
              <a:t>.</a:t>
            </a:r>
            <a:endParaRPr/>
          </a:p>
        </p:txBody>
      </p:sp>
      <p:sp>
        <p:nvSpPr>
          <p:cNvPr id="289" name="Google Shape;289;p7: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02b3ca5289_0_427:notes"/>
          <p:cNvSpPr/>
          <p:nvPr>
            <p:ph idx="2" type="sldImg"/>
          </p:nvPr>
        </p:nvSpPr>
        <p:spPr>
          <a:xfrm>
            <a:off x="1162050" y="690563"/>
            <a:ext cx="4610100" cy="34575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02b3ca5289_0_427:notes"/>
          <p:cNvSpPr txBox="1"/>
          <p:nvPr>
            <p:ph idx="1" type="body"/>
          </p:nvPr>
        </p:nvSpPr>
        <p:spPr>
          <a:xfrm>
            <a:off x="693421" y="4379596"/>
            <a:ext cx="5547300" cy="4149000"/>
          </a:xfrm>
          <a:prstGeom prst="rect">
            <a:avLst/>
          </a:prstGeom>
        </p:spPr>
        <p:txBody>
          <a:bodyPr anchorCtr="0" anchor="t" bIns="45625" lIns="91250" spcFirstLastPara="1" rIns="91250" wrap="square" tIns="45625">
            <a:noAutofit/>
          </a:bodyPr>
          <a:lstStyle/>
          <a:p>
            <a:pPr indent="0" lvl="0" marL="0" rtl="0" algn="l">
              <a:spcBef>
                <a:spcPts val="360"/>
              </a:spcBef>
              <a:spcAft>
                <a:spcPts val="0"/>
              </a:spcAft>
              <a:buNone/>
            </a:pPr>
            <a:r>
              <a:rPr lang="en-US"/>
              <a:t>mapa_</a:t>
            </a:r>
            <a:endParaRPr/>
          </a:p>
          <a:p>
            <a:pPr indent="0" lvl="0" marL="0" rtl="0" algn="l">
              <a:spcBef>
                <a:spcPts val="360"/>
              </a:spcBef>
              <a:spcAft>
                <a:spcPts val="0"/>
              </a:spcAft>
              <a:buNone/>
            </a:pPr>
            <a:r>
              <a:rPr lang="en-US"/>
              <a:t>monitoreo y conectividad </a:t>
            </a:r>
            <a:endParaRPr/>
          </a:p>
        </p:txBody>
      </p:sp>
      <p:sp>
        <p:nvSpPr>
          <p:cNvPr id="297" name="Google Shape;297;g302b3ca5289_0_427:notes"/>
          <p:cNvSpPr txBox="1"/>
          <p:nvPr>
            <p:ph idx="12" type="sldNum"/>
          </p:nvPr>
        </p:nvSpPr>
        <p:spPr>
          <a:xfrm>
            <a:off x="3927776" y="8757591"/>
            <a:ext cx="3004800" cy="461100"/>
          </a:xfrm>
          <a:prstGeom prst="rect">
            <a:avLst/>
          </a:prstGeom>
        </p:spPr>
        <p:txBody>
          <a:bodyPr anchorCtr="0" anchor="b" bIns="45625" lIns="91250" spcFirstLastPara="1" rIns="91250" wrap="square" tIns="456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8:notes"/>
          <p:cNvSpPr/>
          <p:nvPr>
            <p:ph idx="2" type="sldImg"/>
          </p:nvPr>
        </p:nvSpPr>
        <p:spPr>
          <a:xfrm>
            <a:off x="1162050" y="581025"/>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8: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95250" lvl="0" marL="171450" rtl="0" algn="l">
              <a:lnSpc>
                <a:spcPct val="100000"/>
              </a:lnSpc>
              <a:spcBef>
                <a:spcPts val="0"/>
              </a:spcBef>
              <a:spcAft>
                <a:spcPts val="0"/>
              </a:spcAft>
              <a:buClr>
                <a:schemeClr val="dk1"/>
              </a:buClr>
              <a:buSzPts val="1200"/>
              <a:buFont typeface="Arial"/>
              <a:buNone/>
            </a:pPr>
            <a:r>
              <a:t/>
            </a:r>
            <a:endParaRPr b="0"/>
          </a:p>
          <a:p>
            <a:pPr indent="-95250" lvl="0" marL="571500" rtl="0" algn="l">
              <a:lnSpc>
                <a:spcPct val="100000"/>
              </a:lnSpc>
              <a:spcBef>
                <a:spcPts val="600"/>
              </a:spcBef>
              <a:spcAft>
                <a:spcPts val="0"/>
              </a:spcAft>
              <a:buClr>
                <a:schemeClr val="dk1"/>
              </a:buClr>
              <a:buSzPts val="1200"/>
              <a:buFont typeface="Arial"/>
              <a:buNone/>
            </a:pPr>
            <a:r>
              <a:t/>
            </a:r>
            <a:endParaRPr sz="1200">
              <a:solidFill>
                <a:srgbClr val="3F3F3F"/>
              </a:solidFill>
            </a:endParaRPr>
          </a:p>
        </p:txBody>
      </p:sp>
      <p:sp>
        <p:nvSpPr>
          <p:cNvPr id="304" name="Google Shape;304;p8: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9:notes"/>
          <p:cNvSpPr/>
          <p:nvPr>
            <p:ph idx="2" type="sldImg"/>
          </p:nvPr>
        </p:nvSpPr>
        <p:spPr>
          <a:xfrm>
            <a:off x="1162050" y="581025"/>
            <a:ext cx="46101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9:notes"/>
          <p:cNvSpPr txBox="1"/>
          <p:nvPr>
            <p:ph idx="1" type="body"/>
          </p:nvPr>
        </p:nvSpPr>
        <p:spPr>
          <a:xfrm>
            <a:off x="693421" y="4379596"/>
            <a:ext cx="5547360" cy="4149090"/>
          </a:xfrm>
          <a:prstGeom prst="rect">
            <a:avLst/>
          </a:prstGeom>
          <a:noFill/>
          <a:ln>
            <a:noFill/>
          </a:ln>
        </p:spPr>
        <p:txBody>
          <a:bodyPr anchorCtr="0" anchor="t" bIns="45625" lIns="91250" spcFirstLastPara="1" rIns="91250" wrap="square" tIns="45625">
            <a:normAutofit/>
          </a:bodyPr>
          <a:lstStyle/>
          <a:p>
            <a:pPr indent="-95250" lvl="1" marL="628650" rtl="0" algn="l">
              <a:lnSpc>
                <a:spcPct val="100000"/>
              </a:lnSpc>
              <a:spcBef>
                <a:spcPts val="0"/>
              </a:spcBef>
              <a:spcAft>
                <a:spcPts val="0"/>
              </a:spcAft>
              <a:buClr>
                <a:schemeClr val="dk1"/>
              </a:buClr>
              <a:buSzPts val="1200"/>
              <a:buFont typeface="Arial"/>
              <a:buNone/>
            </a:pPr>
            <a:r>
              <a:t/>
            </a:r>
            <a:endParaRPr sz="1200">
              <a:solidFill>
                <a:srgbClr val="3F3F3F"/>
              </a:solidFill>
            </a:endParaRPr>
          </a:p>
          <a:p>
            <a:pPr indent="-95250" lvl="1" marL="628650" rtl="0" algn="l">
              <a:lnSpc>
                <a:spcPct val="100000"/>
              </a:lnSpc>
              <a:spcBef>
                <a:spcPts val="360"/>
              </a:spcBef>
              <a:spcAft>
                <a:spcPts val="0"/>
              </a:spcAft>
              <a:buClr>
                <a:schemeClr val="dk1"/>
              </a:buClr>
              <a:buSzPts val="1200"/>
              <a:buFont typeface="Arial"/>
              <a:buNone/>
            </a:pPr>
            <a:r>
              <a:t/>
            </a:r>
            <a:endParaRPr sz="1200">
              <a:solidFill>
                <a:srgbClr val="3F3F3F"/>
              </a:solidFill>
            </a:endParaRPr>
          </a:p>
          <a:p>
            <a:pPr indent="-95250" lvl="0" marL="171450" rtl="0" algn="l">
              <a:lnSpc>
                <a:spcPct val="100000"/>
              </a:lnSpc>
              <a:spcBef>
                <a:spcPts val="360"/>
              </a:spcBef>
              <a:spcAft>
                <a:spcPts val="0"/>
              </a:spcAft>
              <a:buClr>
                <a:schemeClr val="dk1"/>
              </a:buClr>
              <a:buSzPts val="1200"/>
              <a:buFont typeface="Arial"/>
              <a:buNone/>
            </a:pPr>
            <a:r>
              <a:t/>
            </a:r>
            <a:endParaRPr/>
          </a:p>
          <a:p>
            <a:pPr indent="-95250" lvl="0" marL="571500" rtl="0" algn="l">
              <a:lnSpc>
                <a:spcPct val="100000"/>
              </a:lnSpc>
              <a:spcBef>
                <a:spcPts val="600"/>
              </a:spcBef>
              <a:spcAft>
                <a:spcPts val="0"/>
              </a:spcAft>
              <a:buClr>
                <a:schemeClr val="dk1"/>
              </a:buClr>
              <a:buSzPts val="1200"/>
              <a:buFont typeface="Arial"/>
              <a:buNone/>
            </a:pPr>
            <a:r>
              <a:t/>
            </a:r>
            <a:endParaRPr sz="1200">
              <a:solidFill>
                <a:srgbClr val="3F3F3F"/>
              </a:solidFill>
            </a:endParaRPr>
          </a:p>
        </p:txBody>
      </p:sp>
      <p:sp>
        <p:nvSpPr>
          <p:cNvPr id="316" name="Google Shape;316;p9:notes"/>
          <p:cNvSpPr txBox="1"/>
          <p:nvPr>
            <p:ph idx="12" type="sldNum"/>
          </p:nvPr>
        </p:nvSpPr>
        <p:spPr>
          <a:xfrm>
            <a:off x="3927776" y="8757591"/>
            <a:ext cx="3004820" cy="461010"/>
          </a:xfrm>
          <a:prstGeom prst="rect">
            <a:avLst/>
          </a:prstGeom>
          <a:noFill/>
          <a:ln>
            <a:noFill/>
          </a:ln>
        </p:spPr>
        <p:txBody>
          <a:bodyPr anchorCtr="0" anchor="b" bIns="45625" lIns="91250" spcFirstLastPara="1" rIns="91250"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02b3ca5289_0_463:notes"/>
          <p:cNvSpPr/>
          <p:nvPr>
            <p:ph idx="2" type="sldImg"/>
          </p:nvPr>
        </p:nvSpPr>
        <p:spPr>
          <a:xfrm>
            <a:off x="1162050" y="690563"/>
            <a:ext cx="4610100" cy="34575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02b3ca5289_0_463:notes"/>
          <p:cNvSpPr txBox="1"/>
          <p:nvPr>
            <p:ph idx="1" type="body"/>
          </p:nvPr>
        </p:nvSpPr>
        <p:spPr>
          <a:xfrm>
            <a:off x="693421" y="4379596"/>
            <a:ext cx="5547300" cy="4149000"/>
          </a:xfrm>
          <a:prstGeom prst="rect">
            <a:avLst/>
          </a:prstGeom>
        </p:spPr>
        <p:txBody>
          <a:bodyPr anchorCtr="0" anchor="t" bIns="45625" lIns="91250" spcFirstLastPara="1" rIns="91250" wrap="square" tIns="45625">
            <a:noAutofit/>
          </a:bodyPr>
          <a:lstStyle/>
          <a:p>
            <a:pPr indent="0" lvl="0" marL="0" rtl="0" algn="l">
              <a:spcBef>
                <a:spcPts val="360"/>
              </a:spcBef>
              <a:spcAft>
                <a:spcPts val="0"/>
              </a:spcAft>
              <a:buNone/>
            </a:pPr>
            <a:r>
              <a:t/>
            </a:r>
            <a:endParaRPr/>
          </a:p>
        </p:txBody>
      </p:sp>
      <p:sp>
        <p:nvSpPr>
          <p:cNvPr id="325" name="Google Shape;325;g302b3ca5289_0_463:notes"/>
          <p:cNvSpPr txBox="1"/>
          <p:nvPr>
            <p:ph idx="12" type="sldNum"/>
          </p:nvPr>
        </p:nvSpPr>
        <p:spPr>
          <a:xfrm>
            <a:off x="3927776" y="8757591"/>
            <a:ext cx="3004800" cy="461100"/>
          </a:xfrm>
          <a:prstGeom prst="rect">
            <a:avLst/>
          </a:prstGeom>
        </p:spPr>
        <p:txBody>
          <a:bodyPr anchorCtr="0" anchor="b" bIns="45625" lIns="91250" spcFirstLastPara="1" rIns="91250" wrap="square" tIns="456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 name="Shape 10"/>
        <p:cNvGrpSpPr/>
        <p:nvPr/>
      </p:nvGrpSpPr>
      <p:grpSpPr>
        <a:xfrm>
          <a:off x="0" y="0"/>
          <a:ext cx="0" cy="0"/>
          <a:chOff x="0" y="0"/>
          <a:chExt cx="0" cy="0"/>
        </a:xfrm>
      </p:grpSpPr>
      <p:sp>
        <p:nvSpPr>
          <p:cNvPr id="11" name="Google Shape;11;p2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 name="Google Shape;12;p26"/>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2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49"/>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9" name="Google Shape;69;p4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 name="Google Shape;70;p4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1" name="Google Shape;71;p49"/>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2" name="Google Shape;72;p49"/>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50"/>
          <p:cNvSpPr txBox="1"/>
          <p:nvPr>
            <p:ph type="title"/>
          </p:nvPr>
        </p:nvSpPr>
        <p:spPr>
          <a:xfrm rot="5400000">
            <a:off x="4732338" y="2171701"/>
            <a:ext cx="5851525" cy="20574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5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6" name="Google Shape;76;p5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7" name="Google Shape;77;p50"/>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8" name="Google Shape;78;p50"/>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3" name="Shape 83"/>
        <p:cNvGrpSpPr/>
        <p:nvPr/>
      </p:nvGrpSpPr>
      <p:grpSpPr>
        <a:xfrm>
          <a:off x="0" y="0"/>
          <a:ext cx="0" cy="0"/>
          <a:chOff x="0" y="0"/>
          <a:chExt cx="0" cy="0"/>
        </a:xfrm>
      </p:grpSpPr>
      <p:sp>
        <p:nvSpPr>
          <p:cNvPr id="84" name="Google Shape;84;p29"/>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5" name="Google Shape;85;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6" name="Google Shape;86;p2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7" name="Google Shape;87;p29"/>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p29"/>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 name="Shape 89"/>
        <p:cNvGrpSpPr/>
        <p:nvPr/>
      </p:nvGrpSpPr>
      <p:grpSpPr>
        <a:xfrm>
          <a:off x="0" y="0"/>
          <a:ext cx="0" cy="0"/>
          <a:chOff x="0" y="0"/>
          <a:chExt cx="0" cy="0"/>
        </a:xfrm>
      </p:grpSpPr>
      <p:sp>
        <p:nvSpPr>
          <p:cNvPr id="90" name="Google Shape;90;p30"/>
          <p:cNvSpPr txBox="1"/>
          <p:nvPr>
            <p:ph type="ctrTitle"/>
          </p:nvPr>
        </p:nvSpPr>
        <p:spPr>
          <a:xfrm>
            <a:off x="685800" y="2130425"/>
            <a:ext cx="7772400" cy="147002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1" name="Google Shape;91;p3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92" name="Google Shape;92;p3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3" name="Google Shape;93;p30"/>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4" name="Google Shape;94;p30"/>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p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 name="Google Shape;97;p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98" name="Google Shape;98;p3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9" name="Google Shape;99;p31"/>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0" name="Google Shape;100;p31"/>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1" name="Shape 101"/>
        <p:cNvGrpSpPr/>
        <p:nvPr/>
      </p:nvGrpSpPr>
      <p:grpSpPr>
        <a:xfrm>
          <a:off x="0" y="0"/>
          <a:ext cx="0" cy="0"/>
          <a:chOff x="0" y="0"/>
          <a:chExt cx="0" cy="0"/>
        </a:xfrm>
      </p:grpSpPr>
      <p:sp>
        <p:nvSpPr>
          <p:cNvPr id="102" name="Google Shape;102;p32"/>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3" name="Google Shape;103;p3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3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 name="Google Shape;105;p3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6" name="Google Shape;106;p32"/>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7" name="Google Shape;107;p3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8" name="Shape 108"/>
        <p:cNvGrpSpPr/>
        <p:nvPr/>
      </p:nvGrpSpPr>
      <p:grpSpPr>
        <a:xfrm>
          <a:off x="0" y="0"/>
          <a:ext cx="0" cy="0"/>
          <a:chOff x="0" y="0"/>
          <a:chExt cx="0" cy="0"/>
        </a:xfrm>
      </p:grpSpPr>
      <p:sp>
        <p:nvSpPr>
          <p:cNvPr id="109" name="Google Shape;109;p33"/>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0" name="Google Shape;110;p3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11" name="Google Shape;111;p3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12" name="Google Shape;112;p3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13" name="Google Shape;113;p3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14" name="Google Shape;114;p3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5" name="Google Shape;115;p33"/>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6" name="Google Shape;116;p3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7" name="Shape 117"/>
        <p:cNvGrpSpPr/>
        <p:nvPr/>
      </p:nvGrpSpPr>
      <p:grpSpPr>
        <a:xfrm>
          <a:off x="0" y="0"/>
          <a:ext cx="0" cy="0"/>
          <a:chOff x="0" y="0"/>
          <a:chExt cx="0" cy="0"/>
        </a:xfrm>
      </p:grpSpPr>
      <p:sp>
        <p:nvSpPr>
          <p:cNvPr id="118" name="Google Shape;118;p34"/>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9" name="Google Shape;119;p3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0" name="Google Shape;120;p34"/>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1" name="Google Shape;121;p34"/>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3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4" name="Google Shape;124;p35"/>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5" name="Google Shape;125;p3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6" name="Shape 126"/>
        <p:cNvGrpSpPr/>
        <p:nvPr/>
      </p:nvGrpSpPr>
      <p:grpSpPr>
        <a:xfrm>
          <a:off x="0" y="0"/>
          <a:ext cx="0" cy="0"/>
          <a:chOff x="0" y="0"/>
          <a:chExt cx="0" cy="0"/>
        </a:xfrm>
      </p:grpSpPr>
      <p:sp>
        <p:nvSpPr>
          <p:cNvPr id="127" name="Google Shape;127;p3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8" name="Google Shape;128;p3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9" name="Google Shape;129;p3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30" name="Google Shape;130;p3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1" name="Google Shape;131;p36"/>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2" name="Google Shape;132;p3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27"/>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2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 name="Google Shape;18;p2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 name="Google Shape;19;p2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3" name="Shape 133"/>
        <p:cNvGrpSpPr/>
        <p:nvPr/>
      </p:nvGrpSpPr>
      <p:grpSpPr>
        <a:xfrm>
          <a:off x="0" y="0"/>
          <a:ext cx="0" cy="0"/>
          <a:chOff x="0" y="0"/>
          <a:chExt cx="0" cy="0"/>
        </a:xfrm>
      </p:grpSpPr>
      <p:sp>
        <p:nvSpPr>
          <p:cNvPr id="134" name="Google Shape;134;p3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5" name="Google Shape;135;p37"/>
          <p:cNvSpPr/>
          <p:nvPr>
            <p:ph idx="2" type="pic"/>
          </p:nvPr>
        </p:nvSpPr>
        <p:spPr>
          <a:xfrm>
            <a:off x="1792288" y="612775"/>
            <a:ext cx="5486400" cy="4114800"/>
          </a:xfrm>
          <a:prstGeom prst="rect">
            <a:avLst/>
          </a:prstGeom>
          <a:noFill/>
          <a:ln>
            <a:noFill/>
          </a:ln>
        </p:spPr>
      </p:sp>
      <p:sp>
        <p:nvSpPr>
          <p:cNvPr id="136" name="Google Shape;136;p3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37" name="Google Shape;137;p3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8" name="Google Shape;138;p3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9" name="Google Shape;139;p3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0" name="Shape 140"/>
        <p:cNvGrpSpPr/>
        <p:nvPr/>
      </p:nvGrpSpPr>
      <p:grpSpPr>
        <a:xfrm>
          <a:off x="0" y="0"/>
          <a:ext cx="0" cy="0"/>
          <a:chOff x="0" y="0"/>
          <a:chExt cx="0" cy="0"/>
        </a:xfrm>
      </p:grpSpPr>
      <p:sp>
        <p:nvSpPr>
          <p:cNvPr id="141" name="Google Shape;141;p38"/>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2" name="Google Shape;142;p3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3" name="Google Shape;143;p3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4" name="Google Shape;144;p38"/>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5" name="Google Shape;145;p3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6" name="Shape 146"/>
        <p:cNvGrpSpPr/>
        <p:nvPr/>
      </p:nvGrpSpPr>
      <p:grpSpPr>
        <a:xfrm>
          <a:off x="0" y="0"/>
          <a:ext cx="0" cy="0"/>
          <a:chOff x="0" y="0"/>
          <a:chExt cx="0" cy="0"/>
        </a:xfrm>
      </p:grpSpPr>
      <p:sp>
        <p:nvSpPr>
          <p:cNvPr id="147" name="Google Shape;147;p39"/>
          <p:cNvSpPr txBox="1"/>
          <p:nvPr>
            <p:ph type="title"/>
          </p:nvPr>
        </p:nvSpPr>
        <p:spPr>
          <a:xfrm rot="5400000">
            <a:off x="4732338" y="2171701"/>
            <a:ext cx="5851525" cy="20574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8" name="Google Shape;148;p3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9" name="Google Shape;149;p3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0" name="Google Shape;150;p39"/>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1" name="Google Shape;151;p39"/>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52" name="Shape 152"/>
        <p:cNvGrpSpPr/>
        <p:nvPr/>
      </p:nvGrpSpPr>
      <p:grpSpPr>
        <a:xfrm>
          <a:off x="0" y="0"/>
          <a:ext cx="0" cy="0"/>
          <a:chOff x="0" y="0"/>
          <a:chExt cx="0" cy="0"/>
        </a:xfrm>
      </p:grpSpPr>
      <p:sp>
        <p:nvSpPr>
          <p:cNvPr id="153" name="Google Shape;153;p40"/>
          <p:cNvSpPr txBox="1"/>
          <p:nvPr>
            <p:ph type="title"/>
          </p:nvPr>
        </p:nvSpPr>
        <p:spPr>
          <a:xfrm>
            <a:off x="1908576" y="634135"/>
            <a:ext cx="2592288" cy="3460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EC7313"/>
              </a:buClr>
              <a:buSzPts val="2000"/>
              <a:buFont typeface="Arial"/>
              <a:buNone/>
              <a:defRPr b="1" i="0" sz="2000" u="none" cap="none" strike="noStrike">
                <a:solidFill>
                  <a:srgbClr val="EC731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4" name="Google Shape;154;p40"/>
          <p:cNvSpPr/>
          <p:nvPr>
            <p:ph idx="2" type="pic"/>
          </p:nvPr>
        </p:nvSpPr>
        <p:spPr>
          <a:xfrm>
            <a:off x="2038793" y="1772816"/>
            <a:ext cx="6192168" cy="4321175"/>
          </a:xfrm>
          <a:prstGeom prst="rect">
            <a:avLst/>
          </a:prstGeom>
          <a:noFill/>
          <a:ln>
            <a:noFill/>
          </a:ln>
        </p:spPr>
      </p:sp>
      <p:sp>
        <p:nvSpPr>
          <p:cNvPr id="155" name="Google Shape;155;p40"/>
          <p:cNvSpPr/>
          <p:nvPr/>
        </p:nvSpPr>
        <p:spPr>
          <a:xfrm>
            <a:off x="-1143000" y="1244600"/>
            <a:ext cx="533400" cy="3048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929295"/>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156" name="Shape 156"/>
        <p:cNvGrpSpPr/>
        <p:nvPr/>
      </p:nvGrpSpPr>
      <p:grpSpPr>
        <a:xfrm>
          <a:off x="0" y="0"/>
          <a:ext cx="0" cy="0"/>
          <a:chOff x="0" y="0"/>
          <a:chExt cx="0" cy="0"/>
        </a:xfrm>
      </p:grpSpPr>
      <p:sp>
        <p:nvSpPr>
          <p:cNvPr id="157" name="Google Shape;157;p41"/>
          <p:cNvSpPr/>
          <p:nvPr/>
        </p:nvSpPr>
        <p:spPr>
          <a:xfrm>
            <a:off x="-1143000" y="1244600"/>
            <a:ext cx="533400" cy="3048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929295"/>
              </a:solidFill>
              <a:latin typeface="Arial"/>
              <a:ea typeface="Arial"/>
              <a:cs typeface="Arial"/>
              <a:sym typeface="Arial"/>
            </a:endParaRPr>
          </a:p>
        </p:txBody>
      </p:sp>
      <p:sp>
        <p:nvSpPr>
          <p:cNvPr id="158" name="Google Shape;158;p41"/>
          <p:cNvSpPr txBox="1"/>
          <p:nvPr>
            <p:ph type="title"/>
          </p:nvPr>
        </p:nvSpPr>
        <p:spPr>
          <a:xfrm>
            <a:off x="1524000" y="406400"/>
            <a:ext cx="6934200" cy="685800"/>
          </a:xfrm>
          <a:prstGeom prst="rect">
            <a:avLst/>
          </a:prstGeom>
          <a:noFill/>
          <a:ln>
            <a:noFill/>
          </a:ln>
        </p:spPr>
        <p:txBody>
          <a:bodyPr anchorCtr="0" anchor="t" bIns="0" lIns="0" spcFirstLastPara="1" rIns="0" wrap="square" tIns="0">
            <a:noAutofit/>
          </a:bodyPr>
          <a:lstStyle>
            <a:lvl1pPr lvl="0" marR="0" rtl="0" algn="l">
              <a:lnSpc>
                <a:spcPct val="120454"/>
              </a:lnSpc>
              <a:spcBef>
                <a:spcPts val="0"/>
              </a:spcBef>
              <a:spcAft>
                <a:spcPts val="0"/>
              </a:spcAft>
              <a:buClr>
                <a:srgbClr val="EC7313"/>
              </a:buClr>
              <a:buSzPts val="2200"/>
              <a:buFont typeface="Arial"/>
              <a:buNone/>
              <a:defRPr b="1" i="0" sz="2200" u="none" cap="none" strike="noStrike">
                <a:solidFill>
                  <a:srgbClr val="EC731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9" name="Google Shape;159;p41"/>
          <p:cNvSpPr txBox="1"/>
          <p:nvPr>
            <p:ph idx="1" type="body"/>
          </p:nvPr>
        </p:nvSpPr>
        <p:spPr>
          <a:xfrm>
            <a:off x="1524000" y="1244600"/>
            <a:ext cx="6934200" cy="4927600"/>
          </a:xfrm>
          <a:prstGeom prst="rect">
            <a:avLst/>
          </a:prstGeom>
          <a:noFill/>
          <a:ln>
            <a:noFill/>
          </a:ln>
        </p:spPr>
        <p:txBody>
          <a:bodyPr anchorCtr="0" anchor="t" bIns="0" lIns="0" spcFirstLastPara="1" rIns="0" wrap="square" tIns="45700">
            <a:noAutofit/>
          </a:bodyPr>
          <a:lstStyle>
            <a:lvl1pPr indent="-342900" lvl="0" marL="457200" marR="0" rtl="0" algn="l">
              <a:lnSpc>
                <a:spcPct val="100000"/>
              </a:lnSpc>
              <a:spcBef>
                <a:spcPts val="800"/>
              </a:spcBef>
              <a:spcAft>
                <a:spcPts val="0"/>
              </a:spcAft>
              <a:buClr>
                <a:srgbClr val="FF6600"/>
              </a:buClr>
              <a:buSzPts val="1800"/>
              <a:buFont typeface="Calibri"/>
              <a:buAutoNum type="arabicPeriod"/>
              <a:defRPr b="0" i="0" sz="18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Calibri"/>
              <a:buNone/>
              <a:defRPr b="0" i="0" sz="2000" u="none" cap="none" strike="noStrike">
                <a:solidFill>
                  <a:srgbClr val="595959"/>
                </a:solidFill>
                <a:latin typeface="Arial"/>
                <a:ea typeface="Arial"/>
                <a:cs typeface="Arial"/>
                <a:sym typeface="Arial"/>
              </a:defRPr>
            </a:lvl2pPr>
            <a:lvl3pPr indent="-355600" lvl="2" marL="1371600" marR="0" rtl="0" algn="l">
              <a:lnSpc>
                <a:spcPct val="100000"/>
              </a:lnSpc>
              <a:spcBef>
                <a:spcPts val="400"/>
              </a:spcBef>
              <a:spcAft>
                <a:spcPts val="0"/>
              </a:spcAft>
              <a:buClr>
                <a:srgbClr val="595959"/>
              </a:buClr>
              <a:buSzPts val="2000"/>
              <a:buFont typeface="Calibri"/>
              <a:buAutoNum type="arabicPeriod"/>
              <a:defRPr b="0" i="0" sz="2000" u="none" cap="none" strike="noStrike">
                <a:solidFill>
                  <a:srgbClr val="595959"/>
                </a:solidFill>
                <a:latin typeface="Arial"/>
                <a:ea typeface="Arial"/>
                <a:cs typeface="Arial"/>
                <a:sym typeface="Arial"/>
              </a:defRPr>
            </a:lvl3pPr>
            <a:lvl4pPr indent="-355600" lvl="3" marL="1828800" marR="0" rtl="0" algn="l">
              <a:lnSpc>
                <a:spcPct val="100000"/>
              </a:lnSpc>
              <a:spcBef>
                <a:spcPts val="400"/>
              </a:spcBef>
              <a:spcAft>
                <a:spcPts val="0"/>
              </a:spcAft>
              <a:buClr>
                <a:srgbClr val="595959"/>
              </a:buClr>
              <a:buSzPts val="2000"/>
              <a:buFont typeface="Calibri"/>
              <a:buAutoNum type="arabicPeriod"/>
              <a:defRPr b="0" i="0" sz="2000" u="none" cap="none" strike="noStrike">
                <a:solidFill>
                  <a:srgbClr val="595959"/>
                </a:solidFill>
                <a:latin typeface="Arial"/>
                <a:ea typeface="Arial"/>
                <a:cs typeface="Arial"/>
                <a:sym typeface="Arial"/>
              </a:defRPr>
            </a:lvl4pPr>
            <a:lvl5pPr indent="-355600" lvl="4" marL="2286000" marR="0" rtl="0" algn="l">
              <a:lnSpc>
                <a:spcPct val="100000"/>
              </a:lnSpc>
              <a:spcBef>
                <a:spcPts val="400"/>
              </a:spcBef>
              <a:spcAft>
                <a:spcPts val="0"/>
              </a:spcAft>
              <a:buClr>
                <a:srgbClr val="595959"/>
              </a:buClr>
              <a:buSzPts val="2000"/>
              <a:buFont typeface="Calibri"/>
              <a:buAutoNum type="arabicPeriod"/>
              <a:defRPr b="0" i="0" sz="20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4" name="Shape 164"/>
        <p:cNvGrpSpPr/>
        <p:nvPr/>
      </p:nvGrpSpPr>
      <p:grpSpPr>
        <a:xfrm>
          <a:off x="0" y="0"/>
          <a:ext cx="0" cy="0"/>
          <a:chOff x="0" y="0"/>
          <a:chExt cx="0" cy="0"/>
        </a:xfrm>
      </p:grpSpPr>
      <p:sp>
        <p:nvSpPr>
          <p:cNvPr id="165" name="Google Shape;165;g302b3ca5289_0_327"/>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6" name="Google Shape;166;g302b3ca5289_0_32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7" name="Google Shape;167;g302b3ca5289_0_327"/>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8" name="Google Shape;168;g302b3ca5289_0_327"/>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9" name="Google Shape;169;g302b3ca5289_0_327"/>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 name="Shape 170"/>
        <p:cNvGrpSpPr/>
        <p:nvPr/>
      </p:nvGrpSpPr>
      <p:grpSpPr>
        <a:xfrm>
          <a:off x="0" y="0"/>
          <a:ext cx="0" cy="0"/>
          <a:chOff x="0" y="0"/>
          <a:chExt cx="0" cy="0"/>
        </a:xfrm>
      </p:grpSpPr>
      <p:sp>
        <p:nvSpPr>
          <p:cNvPr id="171" name="Google Shape;171;g302b3ca5289_0_333"/>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2" name="Google Shape;172;g302b3ca5289_0_333"/>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3" name="Google Shape;173;g302b3ca5289_0_333"/>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4" name="Shape 174"/>
        <p:cNvGrpSpPr/>
        <p:nvPr/>
      </p:nvGrpSpPr>
      <p:grpSpPr>
        <a:xfrm>
          <a:off x="0" y="0"/>
          <a:ext cx="0" cy="0"/>
          <a:chOff x="0" y="0"/>
          <a:chExt cx="0" cy="0"/>
        </a:xfrm>
      </p:grpSpPr>
      <p:sp>
        <p:nvSpPr>
          <p:cNvPr id="175" name="Google Shape;175;g302b3ca5289_0_33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28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8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8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8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8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8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8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800"/>
              <a:buFont typeface="Arial"/>
              <a:buNone/>
              <a:defRPr b="0" i="0" sz="1800" u="none" cap="none" strike="noStrike">
                <a:solidFill>
                  <a:srgbClr val="000000"/>
                </a:solidFill>
                <a:latin typeface="Arial"/>
                <a:ea typeface="Arial"/>
                <a:cs typeface="Arial"/>
                <a:sym typeface="Arial"/>
              </a:defRPr>
            </a:lvl9pPr>
          </a:lstStyle>
          <a:p/>
        </p:txBody>
      </p:sp>
      <p:sp>
        <p:nvSpPr>
          <p:cNvPr id="176" name="Google Shape;176;g302b3ca5289_0_33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0"/>
              </a:spcBef>
              <a:spcAft>
                <a:spcPts val="0"/>
              </a:spcAft>
              <a:buClr>
                <a:schemeClr val="dk1"/>
              </a:buClr>
              <a:buSzPts val="1800"/>
              <a:buFont typeface="Arial"/>
              <a:buChar char="●"/>
              <a:defRPr b="0" i="0" sz="3200" u="none" cap="none" strike="noStrike">
                <a:solidFill>
                  <a:schemeClr val="dk1"/>
                </a:solidFill>
                <a:latin typeface="Calibri"/>
                <a:ea typeface="Calibri"/>
                <a:cs typeface="Calibri"/>
                <a:sym typeface="Calibri"/>
              </a:defRPr>
            </a:lvl1pPr>
            <a:lvl2pPr indent="-317500" lvl="1" marL="914400" marR="0" algn="l">
              <a:lnSpc>
                <a:spcPct val="100000"/>
              </a:lnSpc>
              <a:spcBef>
                <a:spcPts val="1600"/>
              </a:spcBef>
              <a:spcAft>
                <a:spcPts val="0"/>
              </a:spcAft>
              <a:buClr>
                <a:schemeClr val="dk1"/>
              </a:buClr>
              <a:buSzPts val="1400"/>
              <a:buFont typeface="Arial"/>
              <a:buChar char="○"/>
              <a:defRPr b="0" i="0" sz="2800" u="none" cap="none" strike="noStrike">
                <a:solidFill>
                  <a:schemeClr val="dk1"/>
                </a:solidFill>
                <a:latin typeface="Calibri"/>
                <a:ea typeface="Calibri"/>
                <a:cs typeface="Calibri"/>
                <a:sym typeface="Calibri"/>
              </a:defRPr>
            </a:lvl2pPr>
            <a:lvl3pPr indent="-317500" lvl="2" marL="1371600" marR="0" algn="l">
              <a:lnSpc>
                <a:spcPct val="100000"/>
              </a:lnSpc>
              <a:spcBef>
                <a:spcPts val="1600"/>
              </a:spcBef>
              <a:spcAft>
                <a:spcPts val="0"/>
              </a:spcAft>
              <a:buClr>
                <a:schemeClr val="dk1"/>
              </a:buClr>
              <a:buSzPts val="1400"/>
              <a:buFont typeface="Arial"/>
              <a:buChar char="■"/>
              <a:defRPr b="0" i="0" sz="2400" u="none" cap="none" strike="noStrike">
                <a:solidFill>
                  <a:schemeClr val="dk1"/>
                </a:solidFill>
                <a:latin typeface="Calibri"/>
                <a:ea typeface="Calibri"/>
                <a:cs typeface="Calibri"/>
                <a:sym typeface="Calibri"/>
              </a:defRPr>
            </a:lvl3pPr>
            <a:lvl4pPr indent="-317500" lvl="3" marL="1828800" marR="0" algn="l">
              <a:lnSpc>
                <a:spcPct val="100000"/>
              </a:lnSpc>
              <a:spcBef>
                <a:spcPts val="16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4pPr>
            <a:lvl5pPr indent="-317500" lvl="4" marL="2286000" marR="0" algn="l">
              <a:lnSpc>
                <a:spcPct val="100000"/>
              </a:lnSpc>
              <a:spcBef>
                <a:spcPts val="16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5pPr>
            <a:lvl6pPr indent="-317500" lvl="5" marL="2743200" marR="0" algn="l">
              <a:lnSpc>
                <a:spcPct val="100000"/>
              </a:lnSpc>
              <a:spcBef>
                <a:spcPts val="16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6pPr>
            <a:lvl7pPr indent="-317500" lvl="6" marL="3200400" marR="0" algn="l">
              <a:lnSpc>
                <a:spcPct val="100000"/>
              </a:lnSpc>
              <a:spcBef>
                <a:spcPts val="16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7pPr>
            <a:lvl8pPr indent="-317500" lvl="7" marL="3657600" marR="0" algn="l">
              <a:lnSpc>
                <a:spcPct val="100000"/>
              </a:lnSpc>
              <a:spcBef>
                <a:spcPts val="1600"/>
              </a:spcBef>
              <a:spcAft>
                <a:spcPts val="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8pPr>
            <a:lvl9pPr indent="-317500" lvl="8" marL="4114800" marR="0" algn="l">
              <a:lnSpc>
                <a:spcPct val="100000"/>
              </a:lnSpc>
              <a:spcBef>
                <a:spcPts val="1600"/>
              </a:spcBef>
              <a:spcAft>
                <a:spcPts val="1600"/>
              </a:spcAft>
              <a:buClr>
                <a:schemeClr val="dk1"/>
              </a:buClr>
              <a:buSzPts val="1400"/>
              <a:buFont typeface="Arial"/>
              <a:buChar char="■"/>
              <a:defRPr b="0" i="0" sz="2000" u="none" cap="none" strike="noStrike">
                <a:solidFill>
                  <a:schemeClr val="dk1"/>
                </a:solidFill>
                <a:latin typeface="Calibri"/>
                <a:ea typeface="Calibri"/>
                <a:cs typeface="Calibri"/>
                <a:sym typeface="Calibri"/>
              </a:defRPr>
            </a:lvl9pPr>
          </a:lstStyle>
          <a:p/>
        </p:txBody>
      </p:sp>
      <p:sp>
        <p:nvSpPr>
          <p:cNvPr id="177" name="Google Shape;177;g302b3ca5289_0_337"/>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8" name="Shape 178"/>
        <p:cNvGrpSpPr/>
        <p:nvPr/>
      </p:nvGrpSpPr>
      <p:grpSpPr>
        <a:xfrm>
          <a:off x="0" y="0"/>
          <a:ext cx="0" cy="0"/>
          <a:chOff x="0" y="0"/>
          <a:chExt cx="0" cy="0"/>
        </a:xfrm>
      </p:grpSpPr>
      <p:sp>
        <p:nvSpPr>
          <p:cNvPr id="179" name="Google Shape;179;g302b3ca5289_0_341"/>
          <p:cNvSpPr txBox="1"/>
          <p:nvPr>
            <p:ph type="ctrTitle"/>
          </p:nvPr>
        </p:nvSpPr>
        <p:spPr>
          <a:xfrm>
            <a:off x="685800" y="2130425"/>
            <a:ext cx="7772400" cy="14700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0" name="Google Shape;180;g302b3ca5289_0_34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81" name="Google Shape;181;g302b3ca5289_0_341"/>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2" name="Google Shape;182;g302b3ca5289_0_341"/>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3" name="Google Shape;183;g302b3ca5289_0_341"/>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4" name="Shape 184"/>
        <p:cNvGrpSpPr/>
        <p:nvPr/>
      </p:nvGrpSpPr>
      <p:grpSpPr>
        <a:xfrm>
          <a:off x="0" y="0"/>
          <a:ext cx="0" cy="0"/>
          <a:chOff x="0" y="0"/>
          <a:chExt cx="0" cy="0"/>
        </a:xfrm>
      </p:grpSpPr>
      <p:sp>
        <p:nvSpPr>
          <p:cNvPr id="185" name="Google Shape;185;g302b3ca5289_0_34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6" name="Google Shape;186;g302b3ca5289_0_34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87" name="Google Shape;187;g302b3ca5289_0_347"/>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8" name="Google Shape;188;g302b3ca5289_0_347"/>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9" name="Google Shape;189;g302b3ca5289_0_347"/>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42"/>
          <p:cNvSpPr txBox="1"/>
          <p:nvPr>
            <p:ph type="ctrTitle"/>
          </p:nvPr>
        </p:nvSpPr>
        <p:spPr>
          <a:xfrm>
            <a:off x="685800" y="2130425"/>
            <a:ext cx="7772400" cy="147002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 name="Google Shape;22;p4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3" name="Google Shape;23;p4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4" name="Google Shape;24;p42"/>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5" name="Google Shape;25;p4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0" name="Shape 190"/>
        <p:cNvGrpSpPr/>
        <p:nvPr/>
      </p:nvGrpSpPr>
      <p:grpSpPr>
        <a:xfrm>
          <a:off x="0" y="0"/>
          <a:ext cx="0" cy="0"/>
          <a:chOff x="0" y="0"/>
          <a:chExt cx="0" cy="0"/>
        </a:xfrm>
      </p:grpSpPr>
      <p:sp>
        <p:nvSpPr>
          <p:cNvPr id="191" name="Google Shape;191;g302b3ca5289_0_353"/>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2" name="Google Shape;192;g302b3ca5289_0_353"/>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3" name="Google Shape;193;g302b3ca5289_0_353"/>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4" name="Google Shape;194;g302b3ca5289_0_353"/>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5" name="Google Shape;195;g302b3ca5289_0_353"/>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6" name="Google Shape;196;g302b3ca5289_0_353"/>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7" name="Shape 197"/>
        <p:cNvGrpSpPr/>
        <p:nvPr/>
      </p:nvGrpSpPr>
      <p:grpSpPr>
        <a:xfrm>
          <a:off x="0" y="0"/>
          <a:ext cx="0" cy="0"/>
          <a:chOff x="0" y="0"/>
          <a:chExt cx="0" cy="0"/>
        </a:xfrm>
      </p:grpSpPr>
      <p:sp>
        <p:nvSpPr>
          <p:cNvPr id="198" name="Google Shape;198;g302b3ca5289_0_360"/>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9" name="Google Shape;199;g302b3ca5289_0_360"/>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00" name="Google Shape;200;g302b3ca5289_0_36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01" name="Google Shape;201;g302b3ca5289_0_360"/>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02" name="Google Shape;202;g302b3ca5289_0_360"/>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03" name="Google Shape;203;g302b3ca5289_0_360"/>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4" name="Google Shape;204;g302b3ca5289_0_360"/>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5" name="Google Shape;205;g302b3ca5289_0_360"/>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6" name="Shape 206"/>
        <p:cNvGrpSpPr/>
        <p:nvPr/>
      </p:nvGrpSpPr>
      <p:grpSpPr>
        <a:xfrm>
          <a:off x="0" y="0"/>
          <a:ext cx="0" cy="0"/>
          <a:chOff x="0" y="0"/>
          <a:chExt cx="0" cy="0"/>
        </a:xfrm>
      </p:grpSpPr>
      <p:sp>
        <p:nvSpPr>
          <p:cNvPr id="207" name="Google Shape;207;g302b3ca5289_0_369"/>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8" name="Google Shape;208;g302b3ca5289_0_369"/>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9" name="Google Shape;209;g302b3ca5289_0_369"/>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10" name="Google Shape;210;g302b3ca5289_0_369"/>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1" name="Shape 211"/>
        <p:cNvGrpSpPr/>
        <p:nvPr/>
      </p:nvGrpSpPr>
      <p:grpSpPr>
        <a:xfrm>
          <a:off x="0" y="0"/>
          <a:ext cx="0" cy="0"/>
          <a:chOff x="0" y="0"/>
          <a:chExt cx="0" cy="0"/>
        </a:xfrm>
      </p:grpSpPr>
      <p:sp>
        <p:nvSpPr>
          <p:cNvPr id="212" name="Google Shape;212;g302b3ca5289_0_374"/>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3" name="Google Shape;213;g302b3ca5289_0_374"/>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4" name="Google Shape;214;g302b3ca5289_0_374"/>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15" name="Google Shape;215;g302b3ca5289_0_374"/>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16" name="Google Shape;216;g302b3ca5289_0_374"/>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17" name="Google Shape;217;g302b3ca5289_0_374"/>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8" name="Shape 218"/>
        <p:cNvGrpSpPr/>
        <p:nvPr/>
      </p:nvGrpSpPr>
      <p:grpSpPr>
        <a:xfrm>
          <a:off x="0" y="0"/>
          <a:ext cx="0" cy="0"/>
          <a:chOff x="0" y="0"/>
          <a:chExt cx="0" cy="0"/>
        </a:xfrm>
      </p:grpSpPr>
      <p:sp>
        <p:nvSpPr>
          <p:cNvPr id="219" name="Google Shape;219;g302b3ca5289_0_381"/>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0" name="Google Shape;220;g302b3ca5289_0_381"/>
          <p:cNvSpPr/>
          <p:nvPr>
            <p:ph idx="2" type="pic"/>
          </p:nvPr>
        </p:nvSpPr>
        <p:spPr>
          <a:xfrm>
            <a:off x="1792288" y="612775"/>
            <a:ext cx="5486400" cy="4114800"/>
          </a:xfrm>
          <a:prstGeom prst="rect">
            <a:avLst/>
          </a:prstGeom>
          <a:noFill/>
          <a:ln>
            <a:noFill/>
          </a:ln>
        </p:spPr>
      </p:sp>
      <p:sp>
        <p:nvSpPr>
          <p:cNvPr id="221" name="Google Shape;221;g302b3ca5289_0_381"/>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22" name="Google Shape;222;g302b3ca5289_0_381"/>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3" name="Google Shape;223;g302b3ca5289_0_381"/>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4" name="Google Shape;224;g302b3ca5289_0_381"/>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5" name="Shape 225"/>
        <p:cNvGrpSpPr/>
        <p:nvPr/>
      </p:nvGrpSpPr>
      <p:grpSpPr>
        <a:xfrm>
          <a:off x="0" y="0"/>
          <a:ext cx="0" cy="0"/>
          <a:chOff x="0" y="0"/>
          <a:chExt cx="0" cy="0"/>
        </a:xfrm>
      </p:grpSpPr>
      <p:sp>
        <p:nvSpPr>
          <p:cNvPr id="226" name="Google Shape;226;g302b3ca5289_0_388"/>
          <p:cNvSpPr txBox="1"/>
          <p:nvPr>
            <p:ph type="title"/>
          </p:nvPr>
        </p:nvSpPr>
        <p:spPr>
          <a:xfrm>
            <a:off x="522942" y="274638"/>
            <a:ext cx="8229600" cy="11430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7" name="Google Shape;227;g302b3ca5289_0_388"/>
          <p:cNvSpPr txBox="1"/>
          <p:nvPr>
            <p:ph idx="1" type="body"/>
          </p:nvPr>
        </p:nvSpPr>
        <p:spPr>
          <a:xfrm rot="5400000">
            <a:off x="2308951" y="-251550"/>
            <a:ext cx="4526100" cy="82296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8" name="Google Shape;228;g302b3ca5289_0_388"/>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9" name="Google Shape;229;g302b3ca5289_0_388"/>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0" name="Google Shape;230;g302b3ca5289_0_388"/>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1" name="Shape 231"/>
        <p:cNvGrpSpPr/>
        <p:nvPr/>
      </p:nvGrpSpPr>
      <p:grpSpPr>
        <a:xfrm>
          <a:off x="0" y="0"/>
          <a:ext cx="0" cy="0"/>
          <a:chOff x="0" y="0"/>
          <a:chExt cx="0" cy="0"/>
        </a:xfrm>
      </p:grpSpPr>
      <p:sp>
        <p:nvSpPr>
          <p:cNvPr id="232" name="Google Shape;232;g302b3ca5289_0_394"/>
          <p:cNvSpPr txBox="1"/>
          <p:nvPr>
            <p:ph type="title"/>
          </p:nvPr>
        </p:nvSpPr>
        <p:spPr>
          <a:xfrm rot="5400000">
            <a:off x="4732351" y="2171689"/>
            <a:ext cx="5851500" cy="20574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3" name="Google Shape;233;g302b3ca5289_0_394"/>
          <p:cNvSpPr txBox="1"/>
          <p:nvPr>
            <p:ph idx="1" type="body"/>
          </p:nvPr>
        </p:nvSpPr>
        <p:spPr>
          <a:xfrm rot="5400000">
            <a:off x="541350" y="190487"/>
            <a:ext cx="5851500" cy="60198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4" name="Google Shape;234;g302b3ca5289_0_394"/>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5" name="Google Shape;235;g302b3ca5289_0_394"/>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6" name="Google Shape;236;g302b3ca5289_0_394"/>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237" name="Shape 237"/>
        <p:cNvGrpSpPr/>
        <p:nvPr/>
      </p:nvGrpSpPr>
      <p:grpSpPr>
        <a:xfrm>
          <a:off x="0" y="0"/>
          <a:ext cx="0" cy="0"/>
          <a:chOff x="0" y="0"/>
          <a:chExt cx="0" cy="0"/>
        </a:xfrm>
      </p:grpSpPr>
      <p:sp>
        <p:nvSpPr>
          <p:cNvPr id="238" name="Google Shape;238;g302b3ca5289_0_400"/>
          <p:cNvSpPr txBox="1"/>
          <p:nvPr>
            <p:ph type="title"/>
          </p:nvPr>
        </p:nvSpPr>
        <p:spPr>
          <a:xfrm>
            <a:off x="1908576" y="634135"/>
            <a:ext cx="2592300" cy="3462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EC7313"/>
              </a:buClr>
              <a:buSzPts val="2000"/>
              <a:buFont typeface="Arial"/>
              <a:buNone/>
              <a:defRPr b="1" i="0" sz="2000" u="none" cap="none" strike="noStrike">
                <a:solidFill>
                  <a:srgbClr val="EC7313"/>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9" name="Google Shape;239;g302b3ca5289_0_400"/>
          <p:cNvSpPr/>
          <p:nvPr>
            <p:ph idx="2" type="pic"/>
          </p:nvPr>
        </p:nvSpPr>
        <p:spPr>
          <a:xfrm>
            <a:off x="2038793" y="1772816"/>
            <a:ext cx="6192300" cy="4321200"/>
          </a:xfrm>
          <a:prstGeom prst="rect">
            <a:avLst/>
          </a:prstGeom>
          <a:noFill/>
          <a:ln>
            <a:noFill/>
          </a:ln>
        </p:spPr>
      </p:sp>
      <p:sp>
        <p:nvSpPr>
          <p:cNvPr id="240" name="Google Shape;240;g302b3ca5289_0_400"/>
          <p:cNvSpPr/>
          <p:nvPr/>
        </p:nvSpPr>
        <p:spPr>
          <a:xfrm>
            <a:off x="-1143000" y="1244600"/>
            <a:ext cx="533400" cy="3048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929295"/>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241" name="Shape 241"/>
        <p:cNvGrpSpPr/>
        <p:nvPr/>
      </p:nvGrpSpPr>
      <p:grpSpPr>
        <a:xfrm>
          <a:off x="0" y="0"/>
          <a:ext cx="0" cy="0"/>
          <a:chOff x="0" y="0"/>
          <a:chExt cx="0" cy="0"/>
        </a:xfrm>
      </p:grpSpPr>
      <p:sp>
        <p:nvSpPr>
          <p:cNvPr id="242" name="Google Shape;242;g302b3ca5289_0_404"/>
          <p:cNvSpPr/>
          <p:nvPr/>
        </p:nvSpPr>
        <p:spPr>
          <a:xfrm>
            <a:off x="-1143000" y="1244600"/>
            <a:ext cx="533400" cy="3048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929295"/>
              </a:solidFill>
              <a:latin typeface="Arial"/>
              <a:ea typeface="Arial"/>
              <a:cs typeface="Arial"/>
              <a:sym typeface="Arial"/>
            </a:endParaRPr>
          </a:p>
        </p:txBody>
      </p:sp>
      <p:sp>
        <p:nvSpPr>
          <p:cNvPr id="243" name="Google Shape;243;g302b3ca5289_0_404"/>
          <p:cNvSpPr txBox="1"/>
          <p:nvPr>
            <p:ph type="title"/>
          </p:nvPr>
        </p:nvSpPr>
        <p:spPr>
          <a:xfrm>
            <a:off x="1524000" y="406400"/>
            <a:ext cx="6934200" cy="685800"/>
          </a:xfrm>
          <a:prstGeom prst="rect">
            <a:avLst/>
          </a:prstGeom>
          <a:noFill/>
          <a:ln>
            <a:noFill/>
          </a:ln>
        </p:spPr>
        <p:txBody>
          <a:bodyPr anchorCtr="0" anchor="t" bIns="0" lIns="0" spcFirstLastPara="1" rIns="0" wrap="square" tIns="0">
            <a:noAutofit/>
          </a:bodyPr>
          <a:lstStyle>
            <a:lvl1pPr lvl="0" marR="0" algn="l">
              <a:lnSpc>
                <a:spcPct val="120454"/>
              </a:lnSpc>
              <a:spcBef>
                <a:spcPts val="0"/>
              </a:spcBef>
              <a:spcAft>
                <a:spcPts val="0"/>
              </a:spcAft>
              <a:buClr>
                <a:srgbClr val="EC7313"/>
              </a:buClr>
              <a:buSzPts val="2200"/>
              <a:buFont typeface="Arial"/>
              <a:buNone/>
              <a:defRPr b="1" i="0" sz="2200" u="none" cap="none" strike="noStrike">
                <a:solidFill>
                  <a:srgbClr val="EC7313"/>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4" name="Google Shape;244;g302b3ca5289_0_404"/>
          <p:cNvSpPr txBox="1"/>
          <p:nvPr>
            <p:ph idx="1" type="body"/>
          </p:nvPr>
        </p:nvSpPr>
        <p:spPr>
          <a:xfrm>
            <a:off x="1524000" y="1244600"/>
            <a:ext cx="6934200" cy="4927500"/>
          </a:xfrm>
          <a:prstGeom prst="rect">
            <a:avLst/>
          </a:prstGeom>
          <a:noFill/>
          <a:ln>
            <a:noFill/>
          </a:ln>
        </p:spPr>
        <p:txBody>
          <a:bodyPr anchorCtr="0" anchor="t" bIns="0" lIns="0" spcFirstLastPara="1" rIns="0" wrap="square" tIns="45700">
            <a:noAutofit/>
          </a:bodyPr>
          <a:lstStyle>
            <a:lvl1pPr indent="-342900" lvl="0" marL="457200" marR="0" algn="l">
              <a:lnSpc>
                <a:spcPct val="100000"/>
              </a:lnSpc>
              <a:spcBef>
                <a:spcPts val="800"/>
              </a:spcBef>
              <a:spcAft>
                <a:spcPts val="0"/>
              </a:spcAft>
              <a:buClr>
                <a:srgbClr val="FF6600"/>
              </a:buClr>
              <a:buSzPts val="1800"/>
              <a:buFont typeface="Calibri"/>
              <a:buAutoNum type="arabicPeriod"/>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400"/>
              </a:spcBef>
              <a:spcAft>
                <a:spcPts val="0"/>
              </a:spcAft>
              <a:buClr>
                <a:srgbClr val="595959"/>
              </a:buClr>
              <a:buSzPts val="2000"/>
              <a:buFont typeface="Calibri"/>
              <a:buNone/>
              <a:defRPr b="0" i="0" sz="2000" u="none" cap="none" strike="noStrike">
                <a:solidFill>
                  <a:srgbClr val="595959"/>
                </a:solidFill>
                <a:latin typeface="Arial"/>
                <a:ea typeface="Arial"/>
                <a:cs typeface="Arial"/>
                <a:sym typeface="Arial"/>
              </a:defRPr>
            </a:lvl2pPr>
            <a:lvl3pPr indent="-355600" lvl="2" marL="1371600" marR="0" algn="l">
              <a:lnSpc>
                <a:spcPct val="100000"/>
              </a:lnSpc>
              <a:spcBef>
                <a:spcPts val="400"/>
              </a:spcBef>
              <a:spcAft>
                <a:spcPts val="0"/>
              </a:spcAft>
              <a:buClr>
                <a:srgbClr val="595959"/>
              </a:buClr>
              <a:buSzPts val="2000"/>
              <a:buFont typeface="Calibri"/>
              <a:buAutoNum type="arabicPeriod"/>
              <a:defRPr b="0" i="0" sz="2000" u="none" cap="none" strike="noStrike">
                <a:solidFill>
                  <a:srgbClr val="595959"/>
                </a:solidFill>
                <a:latin typeface="Arial"/>
                <a:ea typeface="Arial"/>
                <a:cs typeface="Arial"/>
                <a:sym typeface="Arial"/>
              </a:defRPr>
            </a:lvl3pPr>
            <a:lvl4pPr indent="-355600" lvl="3" marL="1828800" marR="0" algn="l">
              <a:lnSpc>
                <a:spcPct val="100000"/>
              </a:lnSpc>
              <a:spcBef>
                <a:spcPts val="400"/>
              </a:spcBef>
              <a:spcAft>
                <a:spcPts val="0"/>
              </a:spcAft>
              <a:buClr>
                <a:srgbClr val="595959"/>
              </a:buClr>
              <a:buSzPts val="2000"/>
              <a:buFont typeface="Calibri"/>
              <a:buAutoNum type="arabicPeriod"/>
              <a:defRPr b="0" i="0" sz="2000" u="none" cap="none" strike="noStrike">
                <a:solidFill>
                  <a:srgbClr val="595959"/>
                </a:solidFill>
                <a:latin typeface="Arial"/>
                <a:ea typeface="Arial"/>
                <a:cs typeface="Arial"/>
                <a:sym typeface="Arial"/>
              </a:defRPr>
            </a:lvl4pPr>
            <a:lvl5pPr indent="-355600" lvl="4" marL="2286000" marR="0" algn="l">
              <a:lnSpc>
                <a:spcPct val="100000"/>
              </a:lnSpc>
              <a:spcBef>
                <a:spcPts val="400"/>
              </a:spcBef>
              <a:spcAft>
                <a:spcPts val="0"/>
              </a:spcAft>
              <a:buClr>
                <a:srgbClr val="595959"/>
              </a:buClr>
              <a:buSzPts val="2000"/>
              <a:buFont typeface="Calibri"/>
              <a:buAutoNum type="arabicPeriod"/>
              <a:defRPr b="0" i="0" sz="20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4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4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9" name="Google Shape;29;p4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0" name="Google Shape;30;p43"/>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1" name="Google Shape;31;p4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44"/>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 name="Google Shape;34;p4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4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4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7" name="Google Shape;37;p44"/>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8" name="Google Shape;38;p44"/>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45"/>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4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2" name="Google Shape;42;p4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3" name="Google Shape;43;p4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 name="Google Shape;44;p4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5" name="Google Shape;45;p4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6" name="Google Shape;46;p45"/>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7" name="Google Shape;47;p4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46"/>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4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1" name="Google Shape;51;p46"/>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2" name="Google Shape;52;p4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4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5" name="Google Shape;55;p4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 name="Google Shape;56;p4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7" name="Google Shape;57;p4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8" name="Google Shape;58;p4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9" name="Google Shape;59;p4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4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48"/>
          <p:cNvSpPr/>
          <p:nvPr>
            <p:ph idx="2" type="pic"/>
          </p:nvPr>
        </p:nvSpPr>
        <p:spPr>
          <a:xfrm>
            <a:off x="1792288" y="612775"/>
            <a:ext cx="5486400" cy="4114800"/>
          </a:xfrm>
          <a:prstGeom prst="rect">
            <a:avLst/>
          </a:prstGeom>
          <a:noFill/>
          <a:ln>
            <a:noFill/>
          </a:ln>
        </p:spPr>
      </p:sp>
      <p:sp>
        <p:nvSpPr>
          <p:cNvPr id="63" name="Google Shape;63;p4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4" name="Google Shape;64;p4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5" name="Google Shape;65;p48"/>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6" name="Google Shape;66;p4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theme" Target="../theme/theme3.xml"/><Relationship Id="rId14" Type="http://schemas.openxmlformats.org/officeDocument/2006/relationships/slideLayout" Target="../slideLayouts/slideLayout2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image" Target="../media/image1.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6" Type="http://schemas.openxmlformats.org/officeDocument/2006/relationships/theme" Target="../theme/theme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28"/>
          <p:cNvSpPr txBox="1"/>
          <p:nvPr/>
        </p:nvSpPr>
        <p:spPr>
          <a:xfrm>
            <a:off x="8530174" y="6437496"/>
            <a:ext cx="359833"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999999"/>
                </a:solidFill>
                <a:latin typeface="Arial"/>
                <a:ea typeface="Arial"/>
                <a:cs typeface="Arial"/>
                <a:sym typeface="Arial"/>
              </a:rPr>
              <a:t>‹#›</a:t>
            </a:fld>
            <a:endParaRPr b="0" i="0" sz="800" u="none" cap="none" strike="noStrike">
              <a:solidFill>
                <a:srgbClr val="999999"/>
              </a:solidFill>
              <a:latin typeface="Arial"/>
              <a:ea typeface="Arial"/>
              <a:cs typeface="Arial"/>
              <a:sym typeface="Arial"/>
            </a:endParaRPr>
          </a:p>
        </p:txBody>
      </p:sp>
      <p:pic>
        <p:nvPicPr>
          <p:cNvPr id="81" name="Google Shape;81;p28"/>
          <p:cNvPicPr preferRelativeResize="0"/>
          <p:nvPr/>
        </p:nvPicPr>
        <p:blipFill rotWithShape="1">
          <a:blip r:embed="rId1">
            <a:alphaModFix/>
          </a:blip>
          <a:srcRect b="0" l="0" r="0" t="0"/>
          <a:stretch/>
        </p:blipFill>
        <p:spPr>
          <a:xfrm>
            <a:off x="522942" y="6308950"/>
            <a:ext cx="467374" cy="345449"/>
          </a:xfrm>
          <a:prstGeom prst="rect">
            <a:avLst/>
          </a:prstGeom>
          <a:noFill/>
          <a:ln>
            <a:noFill/>
          </a:ln>
        </p:spPr>
      </p:pic>
      <p:cxnSp>
        <p:nvCxnSpPr>
          <p:cNvPr id="82" name="Google Shape;82;p28"/>
          <p:cNvCxnSpPr/>
          <p:nvPr/>
        </p:nvCxnSpPr>
        <p:spPr>
          <a:xfrm>
            <a:off x="2054493" y="6238390"/>
            <a:ext cx="6722618" cy="0"/>
          </a:xfrm>
          <a:prstGeom prst="straightConnector1">
            <a:avLst/>
          </a:prstGeom>
          <a:noFill/>
          <a:ln cap="flat" cmpd="sng" w="9525">
            <a:solidFill>
              <a:srgbClr val="999999"/>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g302b3ca5289_0_323"/>
          <p:cNvSpPr txBox="1"/>
          <p:nvPr/>
        </p:nvSpPr>
        <p:spPr>
          <a:xfrm>
            <a:off x="8530174" y="6437496"/>
            <a:ext cx="3597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999999"/>
                </a:solidFill>
                <a:latin typeface="Arial"/>
                <a:ea typeface="Arial"/>
                <a:cs typeface="Arial"/>
                <a:sym typeface="Arial"/>
              </a:rPr>
              <a:t>‹#›</a:t>
            </a:fld>
            <a:endParaRPr b="0" i="0" sz="800" u="none" cap="none" strike="noStrike">
              <a:solidFill>
                <a:srgbClr val="999999"/>
              </a:solidFill>
              <a:latin typeface="Arial"/>
              <a:ea typeface="Arial"/>
              <a:cs typeface="Arial"/>
              <a:sym typeface="Arial"/>
            </a:endParaRPr>
          </a:p>
        </p:txBody>
      </p:sp>
      <p:pic>
        <p:nvPicPr>
          <p:cNvPr id="162" name="Google Shape;162;g302b3ca5289_0_323"/>
          <p:cNvPicPr preferRelativeResize="0"/>
          <p:nvPr/>
        </p:nvPicPr>
        <p:blipFill rotWithShape="1">
          <a:blip r:embed="rId1">
            <a:alphaModFix/>
          </a:blip>
          <a:srcRect b="0" l="0" r="0" t="0"/>
          <a:stretch/>
        </p:blipFill>
        <p:spPr>
          <a:xfrm>
            <a:off x="522942" y="6308950"/>
            <a:ext cx="467375" cy="345449"/>
          </a:xfrm>
          <a:prstGeom prst="rect">
            <a:avLst/>
          </a:prstGeom>
          <a:noFill/>
          <a:ln>
            <a:noFill/>
          </a:ln>
        </p:spPr>
      </p:pic>
      <p:cxnSp>
        <p:nvCxnSpPr>
          <p:cNvPr id="163" name="Google Shape;163;g302b3ca5289_0_323"/>
          <p:cNvCxnSpPr/>
          <p:nvPr/>
        </p:nvCxnSpPr>
        <p:spPr>
          <a:xfrm>
            <a:off x="2054493" y="6238390"/>
            <a:ext cx="6722700" cy="0"/>
          </a:xfrm>
          <a:prstGeom prst="straightConnector1">
            <a:avLst/>
          </a:prstGeom>
          <a:noFill/>
          <a:ln cap="flat" cmpd="sng" w="9525">
            <a:solidFill>
              <a:srgbClr val="999999"/>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2.jpg"/><Relationship Id="rId5" Type="http://schemas.openxmlformats.org/officeDocument/2006/relationships/image" Target="../media/image16.jpg"/><Relationship Id="rId6"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hyperlink" Target="http://www.youtube.com/watch?v=3A_Ijks8jbE" TargetMode="Externa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3.jpg"/><Relationship Id="rId6"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cefoindigena.org/el-derecho-a-la-informacion-conectividad-al-internet-para-comunidades-indigenas/" TargetMode="Externa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jpg"/><Relationship Id="rId5" Type="http://schemas.openxmlformats.org/officeDocument/2006/relationships/image" Target="../media/image7.jp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5"/>
          <p:cNvPicPr preferRelativeResize="0"/>
          <p:nvPr/>
        </p:nvPicPr>
        <p:blipFill rotWithShape="1">
          <a:blip r:embed="rId3">
            <a:alphaModFix/>
          </a:blip>
          <a:srcRect b="0" l="0" r="0" t="0"/>
          <a:stretch/>
        </p:blipFill>
        <p:spPr>
          <a:xfrm>
            <a:off x="209550" y="646229"/>
            <a:ext cx="9144000" cy="5120141"/>
          </a:xfrm>
          <a:prstGeom prst="rect">
            <a:avLst/>
          </a:prstGeom>
          <a:noFill/>
          <a:ln>
            <a:noFill/>
          </a:ln>
        </p:spPr>
      </p:pic>
      <p:sp>
        <p:nvSpPr>
          <p:cNvPr id="251" name="Google Shape;251;p5"/>
          <p:cNvSpPr txBox="1"/>
          <p:nvPr/>
        </p:nvSpPr>
        <p:spPr>
          <a:xfrm>
            <a:off x="4718400" y="1378714"/>
            <a:ext cx="4425600" cy="861900"/>
          </a:xfrm>
          <a:prstGeom prst="rect">
            <a:avLst/>
          </a:prstGeom>
          <a:noFill/>
          <a:ln>
            <a:noFill/>
          </a:ln>
        </p:spPr>
        <p:txBody>
          <a:bodyPr anchorCtr="0" anchor="t" bIns="45700" lIns="72000" spcFirstLastPara="1" rIns="7200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500" u="none" cap="none" strike="noStrike">
                <a:solidFill>
                  <a:schemeClr val="dk1"/>
                </a:solidFill>
                <a:latin typeface="Arial"/>
                <a:ea typeface="Arial"/>
                <a:cs typeface="Arial"/>
                <a:sym typeface="Arial"/>
              </a:rPr>
              <a:t>Herramienta </a:t>
            </a:r>
            <a:r>
              <a:rPr b="1" lang="en-US" sz="2500">
                <a:solidFill>
                  <a:schemeClr val="dk1"/>
                </a:solidFill>
              </a:rPr>
              <a:t>de la Consulta Indígena</a:t>
            </a:r>
            <a:endParaRPr b="0" i="0" sz="1900" u="none" cap="none" strike="noStrike">
              <a:solidFill>
                <a:schemeClr val="dk1"/>
              </a:solidFill>
              <a:latin typeface="Arial"/>
              <a:ea typeface="Arial"/>
              <a:cs typeface="Arial"/>
              <a:sym typeface="Arial"/>
            </a:endParaRPr>
          </a:p>
        </p:txBody>
      </p:sp>
      <p:pic>
        <p:nvPicPr>
          <p:cNvPr id="252" name="Google Shape;252;p5"/>
          <p:cNvPicPr preferRelativeResize="0"/>
          <p:nvPr/>
        </p:nvPicPr>
        <p:blipFill rotWithShape="1">
          <a:blip r:embed="rId3">
            <a:alphaModFix/>
          </a:blip>
          <a:srcRect b="22718" l="81029" r="-54386" t="63541"/>
          <a:stretch/>
        </p:blipFill>
        <p:spPr>
          <a:xfrm>
            <a:off x="6110725" y="4573000"/>
            <a:ext cx="4850999" cy="7854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0"/>
          <p:cNvSpPr txBox="1"/>
          <p:nvPr>
            <p:ph type="title"/>
          </p:nvPr>
        </p:nvSpPr>
        <p:spPr>
          <a:xfrm>
            <a:off x="379405" y="306438"/>
            <a:ext cx="8229600" cy="97121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6C0A"/>
              </a:buClr>
              <a:buSzPts val="2400"/>
              <a:buFont typeface="Avenir"/>
              <a:buNone/>
            </a:pPr>
            <a:r>
              <a:rPr lang="en-US" sz="2400">
                <a:solidFill>
                  <a:srgbClr val="FF6C0A"/>
                </a:solidFill>
                <a:latin typeface="Avenir"/>
                <a:ea typeface="Avenir"/>
                <a:cs typeface="Avenir"/>
                <a:sym typeface="Avenir"/>
              </a:rPr>
              <a:t>Proceso de desarrollo: co-creación y aportes de las partes interesadas</a:t>
            </a:r>
            <a:endParaRPr/>
          </a:p>
        </p:txBody>
      </p:sp>
      <p:sp>
        <p:nvSpPr>
          <p:cNvPr id="335" name="Google Shape;335;p10"/>
          <p:cNvSpPr txBox="1"/>
          <p:nvPr/>
        </p:nvSpPr>
        <p:spPr>
          <a:xfrm>
            <a:off x="357483" y="548640"/>
            <a:ext cx="5509917" cy="3225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El grupo de trabajo de estándares miembros de ISEAL y las partes interesadas proporcionaron información sobre el proceso de investigación y desarrollo.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Talleres en Colombia, Ecuador y Perú con líderes de 15 naciones de pueblos indígenas.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Recomendaciones: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Necesidad de centrarse en el proceso y las condiciones propicias para el CPLI, no solo en el resultado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Falta de herramientas para que las comunidades aporten información en los procesos de seguimiento y verificación.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Necesidad de que las comunidades sean co-diseñadores y copropietarios del proceso de CPLI.</a:t>
            </a:r>
            <a:endParaRPr b="0" i="0" sz="200" u="none" cap="none" strike="noStrike">
              <a:solidFill>
                <a:schemeClr val="dk1"/>
              </a:solidFill>
              <a:latin typeface="Calibri"/>
              <a:ea typeface="Calibri"/>
              <a:cs typeface="Calibri"/>
              <a:sym typeface="Calibri"/>
            </a:endParaRPr>
          </a:p>
          <a:p>
            <a:pPr indent="-273050" lvl="1" marL="742950" marR="0" rtl="0" algn="l">
              <a:lnSpc>
                <a:spcPct val="100000"/>
              </a:lnSpc>
              <a:spcBef>
                <a:spcPts val="0"/>
              </a:spcBef>
              <a:spcAft>
                <a:spcPts val="0"/>
              </a:spcAft>
              <a:buClr>
                <a:schemeClr val="dk1"/>
              </a:buClr>
              <a:buSzPts val="200"/>
              <a:buFont typeface="Arial"/>
              <a:buNone/>
            </a:pPr>
            <a:r>
              <a:t/>
            </a:r>
            <a:endParaRPr b="0" i="0" sz="200" u="none" cap="none" strike="noStrike">
              <a:solidFill>
                <a:schemeClr val="dk1"/>
              </a:solidFill>
              <a:latin typeface="Arial"/>
              <a:ea typeface="Arial"/>
              <a:cs typeface="Arial"/>
              <a:sym typeface="Arial"/>
            </a:endParaRPr>
          </a:p>
          <a:p>
            <a:pPr indent="-273050" lvl="1" marL="742950" marR="0" rtl="0" algn="l">
              <a:lnSpc>
                <a:spcPct val="100000"/>
              </a:lnSpc>
              <a:spcBef>
                <a:spcPts val="0"/>
              </a:spcBef>
              <a:spcAft>
                <a:spcPts val="0"/>
              </a:spcAft>
              <a:buClr>
                <a:schemeClr val="dk1"/>
              </a:buClr>
              <a:buSzPts val="200"/>
              <a:buFont typeface="Arial"/>
              <a:buNone/>
            </a:pPr>
            <a:r>
              <a:t/>
            </a:r>
            <a:endParaRPr b="0" i="0" sz="200" u="none" cap="none" strike="noStrike">
              <a:solidFill>
                <a:schemeClr val="dk1"/>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00"/>
              <a:buFont typeface="Arial"/>
              <a:buChar char="•"/>
            </a:pPr>
            <a:r>
              <a:rPr b="0" i="0" lang="en-US" sz="100" u="none" cap="none" strike="noStrike">
                <a:solidFill>
                  <a:schemeClr val="dk1"/>
                </a:solidFill>
                <a:latin typeface="Arial"/>
                <a:ea typeface="Arial"/>
                <a:cs typeface="Arial"/>
                <a:sym typeface="Arial"/>
              </a:rPr>
              <a:t>f the Expectation / Norm as defined by Standards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p:txBody>
      </p:sp>
      <p:pic>
        <p:nvPicPr>
          <p:cNvPr id="336" name="Google Shape;336;p10"/>
          <p:cNvPicPr preferRelativeResize="0"/>
          <p:nvPr/>
        </p:nvPicPr>
        <p:blipFill rotWithShape="1">
          <a:blip r:embed="rId3">
            <a:alphaModFix/>
          </a:blip>
          <a:srcRect b="0" l="0" r="27893" t="0"/>
          <a:stretch/>
        </p:blipFill>
        <p:spPr>
          <a:xfrm>
            <a:off x="6172203" y="900801"/>
            <a:ext cx="2851035" cy="3992041"/>
          </a:xfrm>
          <a:prstGeom prst="rect">
            <a:avLst/>
          </a:prstGeom>
          <a:noFill/>
          <a:ln>
            <a:noFill/>
          </a:ln>
        </p:spPr>
      </p:pic>
      <p:pic>
        <p:nvPicPr>
          <p:cNvPr descr="age5image17912" id="337" name="Google Shape;337;p10"/>
          <p:cNvPicPr preferRelativeResize="0"/>
          <p:nvPr/>
        </p:nvPicPr>
        <p:blipFill rotWithShape="1">
          <a:blip r:embed="rId4">
            <a:alphaModFix/>
          </a:blip>
          <a:srcRect b="0" l="7537" r="0" t="0"/>
          <a:stretch/>
        </p:blipFill>
        <p:spPr>
          <a:xfrm>
            <a:off x="6172203" y="5028258"/>
            <a:ext cx="2570744" cy="1663953"/>
          </a:xfrm>
          <a:prstGeom prst="rect">
            <a:avLst/>
          </a:prstGeom>
          <a:noFill/>
          <a:ln>
            <a:noFill/>
          </a:ln>
        </p:spPr>
      </p:pic>
      <p:pic>
        <p:nvPicPr>
          <p:cNvPr id="338" name="Google Shape;338;p10"/>
          <p:cNvPicPr preferRelativeResize="0"/>
          <p:nvPr>
            <p:ph idx="1" type="body"/>
          </p:nvPr>
        </p:nvPicPr>
        <p:blipFill rotWithShape="1">
          <a:blip r:embed="rId5">
            <a:alphaModFix/>
          </a:blip>
          <a:srcRect b="0" l="0" r="0" t="0"/>
          <a:stretch/>
        </p:blipFill>
        <p:spPr>
          <a:xfrm>
            <a:off x="3123111" y="5027968"/>
            <a:ext cx="2672877" cy="1664244"/>
          </a:xfrm>
          <a:prstGeom prst="rect">
            <a:avLst/>
          </a:prstGeom>
          <a:noFill/>
          <a:ln>
            <a:noFill/>
          </a:ln>
        </p:spPr>
      </p:pic>
      <p:pic>
        <p:nvPicPr>
          <p:cNvPr id="339" name="Google Shape;339;p10"/>
          <p:cNvPicPr preferRelativeResize="0"/>
          <p:nvPr/>
        </p:nvPicPr>
        <p:blipFill rotWithShape="1">
          <a:blip r:embed="rId6">
            <a:alphaModFix/>
          </a:blip>
          <a:srcRect b="9952" l="0" r="16074" t="10016"/>
          <a:stretch/>
        </p:blipFill>
        <p:spPr>
          <a:xfrm>
            <a:off x="171565" y="5027968"/>
            <a:ext cx="2555593" cy="16233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2"/>
          <p:cNvSpPr txBox="1"/>
          <p:nvPr/>
        </p:nvSpPr>
        <p:spPr>
          <a:xfrm>
            <a:off x="209550" y="765300"/>
            <a:ext cx="5520900" cy="5220900"/>
          </a:xfrm>
          <a:prstGeom prst="rect">
            <a:avLst/>
          </a:prstGeom>
          <a:noFill/>
          <a:ln>
            <a:noFill/>
          </a:ln>
        </p:spPr>
        <p:txBody>
          <a:bodyPr anchorCtr="0" anchor="t" bIns="45700" lIns="91425" spcFirstLastPara="1" rIns="91425" wrap="square" tIns="45700">
            <a:noAutofit/>
          </a:bodyPr>
          <a:lstStyle/>
          <a:p>
            <a:pPr indent="-330200" lvl="0" marL="3429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Alineado con el derecho internacional de derechos humanos y las salvaguardas de la CPLI.</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6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Una herramienta diagnostica.</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6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Orientación para proveedores de aseguramiento / verificadores / evaluadores.</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6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Incrementar la participación de la comunidad en el proceso de aseguramiento.</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6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Que sirva como un recurso educativo paso a paso.</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6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Facilite la recopilación y el archivo de evidencia verificable de múltiples fuentes, de abajo hacia arriba y de arriba hacia abajo.</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6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Proporcione una interfaz fácil de usar para:</a:t>
            </a:r>
            <a:endParaRPr b="0" i="0" sz="1200" u="none" cap="none" strike="noStrike">
              <a:solidFill>
                <a:srgbClr val="000000"/>
              </a:solidFill>
              <a:latin typeface="Arial"/>
              <a:ea typeface="Arial"/>
              <a:cs typeface="Arial"/>
              <a:sym typeface="Arial"/>
            </a:endParaRPr>
          </a:p>
          <a:p>
            <a:pPr indent="-269875" lvl="0" marL="520700" marR="0" rtl="0" algn="l">
              <a:lnSpc>
                <a:spcPct val="100000"/>
              </a:lnSpc>
              <a:spcBef>
                <a:spcPts val="600"/>
              </a:spcBef>
              <a:spcAft>
                <a:spcPts val="0"/>
              </a:spcAft>
              <a:buClr>
                <a:schemeClr val="dk1"/>
              </a:buClr>
              <a:buSzPts val="1600"/>
              <a:buFont typeface="Courier New"/>
              <a:buChar char="o"/>
            </a:pPr>
            <a:r>
              <a:rPr b="0" i="0" lang="en-US" sz="1600" u="none" cap="none" strike="noStrike">
                <a:solidFill>
                  <a:schemeClr val="dk1"/>
                </a:solidFill>
                <a:latin typeface="Calibri"/>
                <a:ea typeface="Calibri"/>
                <a:cs typeface="Calibri"/>
                <a:sym typeface="Calibri"/>
              </a:rPr>
              <a:t>Hacer seguimiento del progreso del proceso de la CPLI.</a:t>
            </a:r>
            <a:endParaRPr b="0" i="0" sz="1200" u="none" cap="none" strike="noStrike">
              <a:solidFill>
                <a:srgbClr val="000000"/>
              </a:solidFill>
              <a:latin typeface="Arial"/>
              <a:ea typeface="Arial"/>
              <a:cs typeface="Arial"/>
              <a:sym typeface="Arial"/>
            </a:endParaRPr>
          </a:p>
          <a:p>
            <a:pPr indent="-269875" lvl="0" marL="520700" marR="0" rtl="0" algn="l">
              <a:lnSpc>
                <a:spcPct val="100000"/>
              </a:lnSpc>
              <a:spcBef>
                <a:spcPts val="600"/>
              </a:spcBef>
              <a:spcAft>
                <a:spcPts val="0"/>
              </a:spcAft>
              <a:buClr>
                <a:schemeClr val="dk1"/>
              </a:buClr>
              <a:buSzPts val="1600"/>
              <a:buFont typeface="Courier New"/>
              <a:buChar char="o"/>
            </a:pPr>
            <a:r>
              <a:rPr b="0" i="0" lang="en-US" sz="1600" u="none" cap="none" strike="noStrike">
                <a:solidFill>
                  <a:schemeClr val="dk1"/>
                </a:solidFill>
                <a:latin typeface="Calibri"/>
                <a:ea typeface="Calibri"/>
                <a:cs typeface="Calibri"/>
                <a:sym typeface="Calibri"/>
              </a:rPr>
              <a:t>Manejo de evidencia / documentación en apoyo del proceso.</a:t>
            </a:r>
            <a:endParaRPr b="0" i="0" sz="1200" u="none" cap="none" strike="noStrike">
              <a:solidFill>
                <a:srgbClr val="000000"/>
              </a:solidFill>
              <a:latin typeface="Arial"/>
              <a:ea typeface="Arial"/>
              <a:cs typeface="Arial"/>
              <a:sym typeface="Arial"/>
            </a:endParaRPr>
          </a:p>
          <a:p>
            <a:pPr indent="-269875" lvl="0" marL="520700" marR="0" rtl="0" algn="l">
              <a:lnSpc>
                <a:spcPct val="100000"/>
              </a:lnSpc>
              <a:spcBef>
                <a:spcPts val="600"/>
              </a:spcBef>
              <a:spcAft>
                <a:spcPts val="0"/>
              </a:spcAft>
              <a:buClr>
                <a:schemeClr val="dk1"/>
              </a:buClr>
              <a:buSzPts val="1600"/>
              <a:buFont typeface="Courier New"/>
              <a:buChar char="o"/>
            </a:pPr>
            <a:r>
              <a:rPr b="0" i="0" lang="en-US" sz="1600" u="none" cap="none" strike="noStrike">
                <a:solidFill>
                  <a:schemeClr val="dk1"/>
                </a:solidFill>
                <a:latin typeface="Calibri"/>
                <a:ea typeface="Calibri"/>
                <a:cs typeface="Calibri"/>
                <a:sym typeface="Calibri"/>
              </a:rPr>
              <a:t>Facilitar el diálogo entre las partes relevantes en el proceso de la CPLI.</a:t>
            </a:r>
            <a:endParaRPr b="0" i="0" sz="1200" u="none" cap="none" strike="noStrike">
              <a:solidFill>
                <a:srgbClr val="000000"/>
              </a:solidFill>
              <a:latin typeface="Arial"/>
              <a:ea typeface="Arial"/>
              <a:cs typeface="Arial"/>
              <a:sym typeface="Arial"/>
            </a:endParaRPr>
          </a:p>
          <a:p>
            <a:pPr indent="-269875" lvl="0" marL="520700" marR="0" rtl="0" algn="l">
              <a:lnSpc>
                <a:spcPct val="100000"/>
              </a:lnSpc>
              <a:spcBef>
                <a:spcPts val="600"/>
              </a:spcBef>
              <a:spcAft>
                <a:spcPts val="0"/>
              </a:spcAft>
              <a:buClr>
                <a:schemeClr val="dk1"/>
              </a:buClr>
              <a:buSzPts val="1600"/>
              <a:buFont typeface="Courier New"/>
              <a:buChar char="o"/>
            </a:pPr>
            <a:r>
              <a:rPr b="0" i="0" lang="en-US" sz="1600" u="none" cap="none" strike="noStrike">
                <a:solidFill>
                  <a:schemeClr val="dk1"/>
                </a:solidFill>
                <a:latin typeface="Calibri"/>
                <a:ea typeface="Calibri"/>
                <a:cs typeface="Calibri"/>
                <a:sym typeface="Calibri"/>
              </a:rPr>
              <a:t>Un enfoque iterativo para monitorear la CPLI en lugar de un enfoque lineal de "casillas de verificación"</a:t>
            </a:r>
            <a:endParaRPr b="0" i="0" sz="1800" u="none" cap="none" strike="noStrike">
              <a:solidFill>
                <a:schemeClr val="dk1"/>
              </a:solidFill>
              <a:latin typeface="Calibri"/>
              <a:ea typeface="Calibri"/>
              <a:cs typeface="Calibri"/>
              <a:sym typeface="Calibri"/>
            </a:endParaRPr>
          </a:p>
          <a:p>
            <a:pPr indent="-215900" lvl="0" marL="342900" marR="0" rtl="0" algn="l">
              <a:lnSpc>
                <a:spcPct val="100000"/>
              </a:lnSpc>
              <a:spcBef>
                <a:spcPts val="6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00"/>
              <a:buFont typeface="Arial"/>
              <a:buChar char="•"/>
            </a:pPr>
            <a:r>
              <a:rPr b="0" i="0" lang="en-US" sz="100" u="none" cap="none" strike="noStrike">
                <a:solidFill>
                  <a:schemeClr val="dk1"/>
                </a:solidFill>
                <a:latin typeface="Arial"/>
                <a:ea typeface="Arial"/>
                <a:cs typeface="Arial"/>
                <a:sym typeface="Arial"/>
              </a:rPr>
              <a:t>f the Expectation / Norm as defined by Standards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p:txBody>
      </p:sp>
      <p:sp>
        <p:nvSpPr>
          <p:cNvPr id="346" name="Google Shape;346;p12"/>
          <p:cNvSpPr txBox="1"/>
          <p:nvPr>
            <p:ph type="title"/>
          </p:nvPr>
        </p:nvSpPr>
        <p:spPr>
          <a:xfrm>
            <a:off x="209550" y="79512"/>
            <a:ext cx="8305800" cy="68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6C0A"/>
              </a:buClr>
              <a:buSzPts val="2400"/>
              <a:buFont typeface="Avenir"/>
              <a:buNone/>
            </a:pPr>
            <a:r>
              <a:rPr lang="en-US" sz="2400">
                <a:solidFill>
                  <a:srgbClr val="FF6C0A"/>
                </a:solidFill>
                <a:latin typeface="Avenir"/>
                <a:ea typeface="Avenir"/>
                <a:cs typeface="Avenir"/>
                <a:sym typeface="Avenir"/>
              </a:rPr>
              <a:t>Objectivos de la Herramienta CPLI 360˚</a:t>
            </a:r>
            <a:endParaRPr sz="2400">
              <a:solidFill>
                <a:srgbClr val="FF6C0A"/>
              </a:solidFill>
              <a:latin typeface="Calibri"/>
              <a:ea typeface="Calibri"/>
              <a:cs typeface="Calibri"/>
              <a:sym typeface="Calibri"/>
            </a:endParaRPr>
          </a:p>
        </p:txBody>
      </p:sp>
      <p:pic>
        <p:nvPicPr>
          <p:cNvPr id="347" name="Google Shape;347;p12"/>
          <p:cNvPicPr preferRelativeResize="0"/>
          <p:nvPr/>
        </p:nvPicPr>
        <p:blipFill>
          <a:blip r:embed="rId3">
            <a:alphaModFix/>
          </a:blip>
          <a:stretch>
            <a:fillRect/>
          </a:stretch>
        </p:blipFill>
        <p:spPr>
          <a:xfrm>
            <a:off x="5943125" y="1244612"/>
            <a:ext cx="3108750" cy="2300030"/>
          </a:xfrm>
          <a:prstGeom prst="rect">
            <a:avLst/>
          </a:prstGeom>
          <a:noFill/>
          <a:ln>
            <a:noFill/>
          </a:ln>
        </p:spPr>
      </p:pic>
      <p:pic>
        <p:nvPicPr>
          <p:cNvPr id="348" name="Google Shape;348;p12"/>
          <p:cNvPicPr preferRelativeResize="0"/>
          <p:nvPr/>
        </p:nvPicPr>
        <p:blipFill rotWithShape="1">
          <a:blip r:embed="rId4">
            <a:alphaModFix/>
          </a:blip>
          <a:srcRect b="9947" l="0" r="16072" t="10020"/>
          <a:stretch/>
        </p:blipFill>
        <p:spPr>
          <a:xfrm>
            <a:off x="5943127" y="3794126"/>
            <a:ext cx="3108750" cy="1974676"/>
          </a:xfrm>
          <a:prstGeom prst="rect">
            <a:avLst/>
          </a:prstGeom>
          <a:noFill/>
          <a:ln>
            <a:noFill/>
          </a:ln>
        </p:spPr>
      </p:pic>
      <p:sp>
        <p:nvSpPr>
          <p:cNvPr id="349" name="Google Shape;349;p12"/>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g302b3ca5289_0_447"/>
          <p:cNvPicPr preferRelativeResize="0"/>
          <p:nvPr/>
        </p:nvPicPr>
        <p:blipFill>
          <a:blip r:embed="rId3">
            <a:alphaModFix/>
          </a:blip>
          <a:stretch>
            <a:fillRect/>
          </a:stretch>
        </p:blipFill>
        <p:spPr>
          <a:xfrm>
            <a:off x="209550" y="704850"/>
            <a:ext cx="8571200" cy="5227325"/>
          </a:xfrm>
          <a:prstGeom prst="rect">
            <a:avLst/>
          </a:prstGeom>
          <a:noFill/>
          <a:ln>
            <a:noFill/>
          </a:ln>
        </p:spPr>
      </p:pic>
      <p:sp>
        <p:nvSpPr>
          <p:cNvPr id="356" name="Google Shape;356;g302b3ca5289_0_447"/>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g302b3ca5289_0_440"/>
          <p:cNvPicPr preferRelativeResize="0"/>
          <p:nvPr/>
        </p:nvPicPr>
        <p:blipFill>
          <a:blip r:embed="rId3">
            <a:alphaModFix/>
          </a:blip>
          <a:stretch>
            <a:fillRect/>
          </a:stretch>
        </p:blipFill>
        <p:spPr>
          <a:xfrm>
            <a:off x="152400" y="800100"/>
            <a:ext cx="8839200" cy="4500658"/>
          </a:xfrm>
          <a:prstGeom prst="rect">
            <a:avLst/>
          </a:prstGeom>
          <a:noFill/>
          <a:ln>
            <a:noFill/>
          </a:ln>
        </p:spPr>
      </p:pic>
      <p:sp>
        <p:nvSpPr>
          <p:cNvPr id="363" name="Google Shape;363;g302b3ca5289_0_440"/>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g302b3ca5289_0_432"/>
          <p:cNvPicPr preferRelativeResize="0"/>
          <p:nvPr/>
        </p:nvPicPr>
        <p:blipFill rotWithShape="1">
          <a:blip r:embed="rId3">
            <a:alphaModFix/>
          </a:blip>
          <a:srcRect b="3493" l="1739" r="0" t="-1350"/>
          <a:stretch/>
        </p:blipFill>
        <p:spPr>
          <a:xfrm>
            <a:off x="209550" y="765150"/>
            <a:ext cx="8609701" cy="4766975"/>
          </a:xfrm>
          <a:prstGeom prst="rect">
            <a:avLst/>
          </a:prstGeom>
          <a:noFill/>
          <a:ln>
            <a:noFill/>
          </a:ln>
        </p:spPr>
      </p:pic>
      <p:sp>
        <p:nvSpPr>
          <p:cNvPr id="370" name="Google Shape;370;g302b3ca5289_0_432"/>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13"/>
          <p:cNvSpPr/>
          <p:nvPr/>
        </p:nvSpPr>
        <p:spPr>
          <a:xfrm>
            <a:off x="0" y="704992"/>
            <a:ext cx="9144000" cy="5151838"/>
          </a:xfrm>
          <a:prstGeom prst="rect">
            <a:avLst/>
          </a:prstGeom>
          <a:solidFill>
            <a:srgbClr val="F474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7" name="Google Shape;377;p13"/>
          <p:cNvSpPr txBox="1"/>
          <p:nvPr/>
        </p:nvSpPr>
        <p:spPr>
          <a:xfrm>
            <a:off x="-309966" y="2024394"/>
            <a:ext cx="9144000"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venir"/>
                <a:ea typeface="Avenir"/>
                <a:cs typeface="Avenir"/>
                <a:sym typeface="Avenir"/>
              </a:rPr>
              <a:t> Vistazo de la Herramienta CPLI-360°</a:t>
            </a:r>
            <a:endParaRPr b="0" i="0" sz="4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         </a:t>
            </a:r>
            <a:endParaRPr b="0" i="0" sz="2000" u="sng"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sng"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p:txBody>
      </p:sp>
      <p:sp>
        <p:nvSpPr>
          <p:cNvPr id="378" name="Google Shape;378;p13"/>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0"/>
          <p:cNvSpPr txBox="1"/>
          <p:nvPr>
            <p:ph type="title"/>
          </p:nvPr>
        </p:nvSpPr>
        <p:spPr>
          <a:xfrm>
            <a:off x="1165412" y="327213"/>
            <a:ext cx="7597588" cy="36081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6C0A"/>
              </a:buClr>
              <a:buSzPts val="2400"/>
              <a:buFont typeface="Avenir"/>
              <a:buNone/>
            </a:pPr>
            <a:r>
              <a:rPr lang="en-US" sz="2400">
                <a:solidFill>
                  <a:srgbClr val="FF6C0A"/>
                </a:solidFill>
                <a:latin typeface="Avenir"/>
                <a:ea typeface="Avenir"/>
                <a:cs typeface="Avenir"/>
                <a:sym typeface="Avenir"/>
              </a:rPr>
              <a:t>Demostración</a:t>
            </a:r>
            <a:endParaRPr/>
          </a:p>
        </p:txBody>
      </p:sp>
      <p:pic>
        <p:nvPicPr>
          <p:cNvPr descr="Para más información visite: https://cefoindigena.org/es/home." id="384" name="Google Shape;384;p20" title="Free, Prior and Informed Consent FPIC 360">
            <a:hlinkClick r:id="rId3"/>
          </p:cNvPr>
          <p:cNvPicPr preferRelativeResize="0"/>
          <p:nvPr/>
        </p:nvPicPr>
        <p:blipFill>
          <a:blip r:embed="rId4">
            <a:alphaModFix/>
          </a:blip>
          <a:stretch>
            <a:fillRect/>
          </a:stretch>
        </p:blipFill>
        <p:spPr>
          <a:xfrm>
            <a:off x="-105825" y="712899"/>
            <a:ext cx="9657300" cy="5432200"/>
          </a:xfrm>
          <a:prstGeom prst="rect">
            <a:avLst/>
          </a:prstGeom>
          <a:noFill/>
          <a:ln>
            <a:noFill/>
          </a:ln>
        </p:spPr>
      </p:pic>
      <p:sp>
        <p:nvSpPr>
          <p:cNvPr id="385" name="Google Shape;385;p20"/>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14"/>
          <p:cNvSpPr txBox="1"/>
          <p:nvPr/>
        </p:nvSpPr>
        <p:spPr>
          <a:xfrm>
            <a:off x="677517" y="478321"/>
            <a:ext cx="8305800" cy="12288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6C0A"/>
              </a:buClr>
              <a:buSzPts val="2400"/>
              <a:buFont typeface="Avenir"/>
              <a:buNone/>
            </a:pPr>
            <a:r>
              <a:rPr b="0" i="0" lang="en-US" sz="2400" u="none" cap="none" strike="noStrike">
                <a:solidFill>
                  <a:srgbClr val="FF6C0A"/>
                </a:solidFill>
                <a:latin typeface="Avenir"/>
                <a:ea typeface="Avenir"/>
                <a:cs typeface="Avenir"/>
                <a:sym typeface="Avenir"/>
              </a:rPr>
              <a:t>Estructura del Marco de la Herramienta CPLI360 °. </a:t>
            </a:r>
            <a:endParaRPr b="0" i="0" sz="1800" u="none" cap="none" strike="noStrike">
              <a:solidFill>
                <a:schemeClr val="dk1"/>
              </a:solidFill>
              <a:highlight>
                <a:srgbClr val="FFFF00"/>
              </a:highlight>
              <a:latin typeface="Avenir"/>
              <a:ea typeface="Avenir"/>
              <a:cs typeface="Avenir"/>
              <a:sym typeface="Avenir"/>
            </a:endParaRPr>
          </a:p>
        </p:txBody>
      </p:sp>
      <p:grpSp>
        <p:nvGrpSpPr>
          <p:cNvPr id="392" name="Google Shape;392;p14"/>
          <p:cNvGrpSpPr/>
          <p:nvPr/>
        </p:nvGrpSpPr>
        <p:grpSpPr>
          <a:xfrm>
            <a:off x="365565" y="1749738"/>
            <a:ext cx="3520137" cy="3322491"/>
            <a:chOff x="365565" y="42596"/>
            <a:chExt cx="3520137" cy="3322491"/>
          </a:xfrm>
        </p:grpSpPr>
        <p:sp>
          <p:nvSpPr>
            <p:cNvPr id="393" name="Google Shape;393;p14"/>
            <p:cNvSpPr/>
            <p:nvPr/>
          </p:nvSpPr>
          <p:spPr>
            <a:xfrm>
              <a:off x="1103329" y="42596"/>
              <a:ext cx="2044610" cy="2044610"/>
            </a:xfrm>
            <a:prstGeom prst="ellipse">
              <a:avLst/>
            </a:prstGeom>
            <a:solidFill>
              <a:schemeClr val="lt1">
                <a:alpha val="49411"/>
              </a:schemeClr>
            </a:solidFill>
            <a:ln cap="flat" cmpd="sng" w="3810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14"/>
            <p:cNvSpPr txBox="1"/>
            <p:nvPr/>
          </p:nvSpPr>
          <p:spPr>
            <a:xfrm>
              <a:off x="1375944" y="400402"/>
              <a:ext cx="1499380" cy="92007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Arial"/>
                <a:buNone/>
              </a:pPr>
              <a:r>
                <a:rPr b="1" i="0" lang="en-US" sz="1300" u="none" cap="none" strike="noStrike">
                  <a:solidFill>
                    <a:schemeClr val="dk1"/>
                  </a:solidFill>
                  <a:latin typeface="Arial"/>
                  <a:ea typeface="Arial"/>
                  <a:cs typeface="Arial"/>
                  <a:sym typeface="Arial"/>
                </a:rPr>
                <a:t>PROCESO</a:t>
              </a:r>
              <a:br>
                <a:rPr b="1" i="0" lang="en-US" sz="1300" u="none" cap="none" strike="noStrike">
                  <a:solidFill>
                    <a:schemeClr val="dk1"/>
                  </a:solidFill>
                  <a:latin typeface="Arial"/>
                  <a:ea typeface="Arial"/>
                  <a:cs typeface="Arial"/>
                  <a:sym typeface="Arial"/>
                </a:rPr>
              </a:br>
              <a:r>
                <a:rPr b="0" i="0" lang="en-US" sz="1300" u="none" cap="none" strike="noStrike">
                  <a:solidFill>
                    <a:schemeClr val="dk1"/>
                  </a:solidFill>
                  <a:latin typeface="Arial"/>
                  <a:ea typeface="Arial"/>
                  <a:cs typeface="Arial"/>
                  <a:sym typeface="Arial"/>
                </a:rPr>
                <a:t>¿Incluye los pasos correctos?</a:t>
              </a:r>
              <a:endParaRPr b="0" i="1" sz="1300" u="none" cap="none" strike="noStrike">
                <a:solidFill>
                  <a:schemeClr val="dk1"/>
                </a:solidFill>
                <a:latin typeface="Arial"/>
                <a:ea typeface="Arial"/>
                <a:cs typeface="Arial"/>
                <a:sym typeface="Arial"/>
              </a:endParaRPr>
            </a:p>
          </p:txBody>
        </p:sp>
        <p:sp>
          <p:nvSpPr>
            <p:cNvPr id="395" name="Google Shape;395;p14"/>
            <p:cNvSpPr/>
            <p:nvPr/>
          </p:nvSpPr>
          <p:spPr>
            <a:xfrm>
              <a:off x="1841092" y="1320477"/>
              <a:ext cx="2044610" cy="2044610"/>
            </a:xfrm>
            <a:prstGeom prst="ellipse">
              <a:avLst/>
            </a:prstGeom>
            <a:solidFill>
              <a:schemeClr val="lt1">
                <a:alpha val="49411"/>
              </a:schemeClr>
            </a:solidFill>
            <a:ln cap="flat" cmpd="sng" w="3810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4"/>
            <p:cNvSpPr txBox="1"/>
            <p:nvPr/>
          </p:nvSpPr>
          <p:spPr>
            <a:xfrm>
              <a:off x="2466402" y="1848668"/>
              <a:ext cx="1226766" cy="112453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Arial"/>
                <a:buNone/>
              </a:pPr>
              <a:r>
                <a:rPr b="1" i="0" lang="en-US" sz="1300" u="none" cap="none" strike="noStrike">
                  <a:solidFill>
                    <a:schemeClr val="dk1"/>
                  </a:solidFill>
                  <a:latin typeface="Arial"/>
                  <a:ea typeface="Arial"/>
                  <a:cs typeface="Arial"/>
                  <a:sym typeface="Arial"/>
                </a:rPr>
                <a:t>  CONDICIONES </a:t>
              </a:r>
              <a:r>
                <a:rPr b="0" i="0" lang="en-US" sz="1300" u="none" cap="none" strike="noStrike">
                  <a:solidFill>
                    <a:schemeClr val="dk1"/>
                  </a:solidFill>
                  <a:latin typeface="Arial"/>
                  <a:ea typeface="Arial"/>
                  <a:cs typeface="Arial"/>
                  <a:sym typeface="Arial"/>
                </a:rPr>
                <a:t>¿Cuáles son las condiciones en las que se desarrolla el proceso?</a:t>
              </a:r>
              <a:endParaRPr b="0" i="1" sz="1300" u="none" cap="none" strike="noStrike">
                <a:solidFill>
                  <a:schemeClr val="dk1"/>
                </a:solidFill>
                <a:latin typeface="Arial"/>
                <a:ea typeface="Arial"/>
                <a:cs typeface="Arial"/>
                <a:sym typeface="Arial"/>
              </a:endParaRPr>
            </a:p>
          </p:txBody>
        </p:sp>
        <p:sp>
          <p:nvSpPr>
            <p:cNvPr id="397" name="Google Shape;397;p14"/>
            <p:cNvSpPr/>
            <p:nvPr/>
          </p:nvSpPr>
          <p:spPr>
            <a:xfrm>
              <a:off x="365565" y="1320477"/>
              <a:ext cx="2044610" cy="2044610"/>
            </a:xfrm>
            <a:prstGeom prst="ellipse">
              <a:avLst/>
            </a:prstGeom>
            <a:solidFill>
              <a:schemeClr val="lt1">
                <a:alpha val="49411"/>
              </a:schemeClr>
            </a:solidFill>
            <a:ln cap="flat" cmpd="sng" w="3810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4"/>
            <p:cNvSpPr txBox="1"/>
            <p:nvPr/>
          </p:nvSpPr>
          <p:spPr>
            <a:xfrm>
              <a:off x="558099" y="1848668"/>
              <a:ext cx="1226766" cy="112453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Arial"/>
                <a:buNone/>
              </a:pPr>
              <a:r>
                <a:rPr b="1" i="0" lang="en-US" sz="1300" u="none" cap="none" strike="noStrike">
                  <a:solidFill>
                    <a:schemeClr val="dk1"/>
                  </a:solidFill>
                  <a:latin typeface="Arial"/>
                  <a:ea typeface="Arial"/>
                  <a:cs typeface="Arial"/>
                  <a:sym typeface="Arial"/>
                </a:rPr>
                <a:t>PRINCIPIOS DEL </a:t>
              </a:r>
              <a:r>
                <a:rPr b="0" i="0" lang="en-US" sz="1300" u="none" cap="none" strike="noStrike">
                  <a:solidFill>
                    <a:schemeClr val="dk1"/>
                  </a:solidFill>
                  <a:latin typeface="Arial"/>
                  <a:ea typeface="Arial"/>
                  <a:cs typeface="Arial"/>
                  <a:sym typeface="Arial"/>
                </a:rPr>
                <a:t>CPLI ¿El proceso respeta los principios básicos del CPLI?</a:t>
              </a:r>
              <a:endParaRPr b="0" i="1" sz="1300" u="none" cap="none" strike="noStrike">
                <a:solidFill>
                  <a:schemeClr val="dk1"/>
                </a:solidFill>
                <a:latin typeface="Arial"/>
                <a:ea typeface="Arial"/>
                <a:cs typeface="Arial"/>
                <a:sym typeface="Arial"/>
              </a:endParaRPr>
            </a:p>
          </p:txBody>
        </p:sp>
      </p:grpSp>
      <p:sp>
        <p:nvSpPr>
          <p:cNvPr id="399" name="Google Shape;399;p14"/>
          <p:cNvSpPr txBox="1"/>
          <p:nvPr/>
        </p:nvSpPr>
        <p:spPr>
          <a:xfrm>
            <a:off x="1401874" y="5426760"/>
            <a:ext cx="1906657" cy="60877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2000"/>
              <a:buFont typeface="Avenir"/>
              <a:buNone/>
            </a:pPr>
            <a:r>
              <a:rPr b="0" i="0" lang="en-US" sz="2000" u="none" cap="none" strike="noStrike">
                <a:solidFill>
                  <a:schemeClr val="dk2"/>
                </a:solidFill>
                <a:latin typeface="Avenir"/>
                <a:ea typeface="Avenir"/>
                <a:cs typeface="Avenir"/>
                <a:sym typeface="Avenir"/>
              </a:rPr>
              <a:t>Panorámico</a:t>
            </a:r>
            <a:endParaRPr b="0" i="0" sz="2000" u="none" cap="none" strike="noStrike">
              <a:solidFill>
                <a:schemeClr val="dk2"/>
              </a:solidFill>
              <a:highlight>
                <a:srgbClr val="FFFF00"/>
              </a:highlight>
              <a:latin typeface="Avenir"/>
              <a:ea typeface="Avenir"/>
              <a:cs typeface="Avenir"/>
              <a:sym typeface="Avenir"/>
            </a:endParaRPr>
          </a:p>
        </p:txBody>
      </p:sp>
      <p:grpSp>
        <p:nvGrpSpPr>
          <p:cNvPr id="400" name="Google Shape;400;p14"/>
          <p:cNvGrpSpPr/>
          <p:nvPr/>
        </p:nvGrpSpPr>
        <p:grpSpPr>
          <a:xfrm>
            <a:off x="4411318" y="1772892"/>
            <a:ext cx="4411951" cy="4302399"/>
            <a:chOff x="4411318" y="1772892"/>
            <a:chExt cx="4411951" cy="4302399"/>
          </a:xfrm>
        </p:grpSpPr>
        <p:sp>
          <p:nvSpPr>
            <p:cNvPr id="401" name="Google Shape;401;p14"/>
            <p:cNvSpPr txBox="1"/>
            <p:nvPr/>
          </p:nvSpPr>
          <p:spPr>
            <a:xfrm>
              <a:off x="4411318" y="1772892"/>
              <a:ext cx="4411951" cy="3276184"/>
            </a:xfrm>
            <a:prstGeom prst="rect">
              <a:avLst/>
            </a:prstGeom>
            <a:noFill/>
            <a:ln cap="flat" cmpd="sng" w="38100">
              <a:solidFill>
                <a:srgbClr val="FF6C0A"/>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rPr b="1" i="0" lang="en-US" sz="2000" u="none" cap="none" strike="noStrike">
                  <a:solidFill>
                    <a:schemeClr val="dk1"/>
                  </a:solidFill>
                  <a:latin typeface="Calibri"/>
                  <a:ea typeface="Calibri"/>
                  <a:cs typeface="Calibri"/>
                  <a:sym typeface="Calibri"/>
                </a:rPr>
                <a:t>Etapa de proceso </a:t>
              </a:r>
              <a:r>
                <a:rPr b="0" i="0" lang="en-US" sz="2000" u="none" cap="none" strike="noStrike">
                  <a:solidFill>
                    <a:schemeClr val="dk1"/>
                  </a:solidFill>
                  <a:latin typeface="Calibri"/>
                  <a:ea typeface="Calibri"/>
                  <a:cs typeface="Calibri"/>
                  <a:sym typeface="Calibri"/>
                </a:rPr>
                <a:t>/ </a:t>
              </a:r>
              <a:r>
                <a:rPr b="1" i="0" lang="en-US" sz="2000" u="none" cap="none" strike="noStrike">
                  <a:solidFill>
                    <a:schemeClr val="dk1"/>
                  </a:solidFill>
                  <a:latin typeface="Calibri"/>
                  <a:ea typeface="Calibri"/>
                  <a:cs typeface="Calibri"/>
                  <a:sym typeface="Calibri"/>
                </a:rPr>
                <a:t>Condición</a:t>
              </a:r>
              <a:r>
                <a:rPr b="0" i="0" lang="en-US" sz="2000" u="none" cap="none" strike="noStrike">
                  <a:solidFill>
                    <a:schemeClr val="dk1"/>
                  </a:solidFill>
                  <a:latin typeface="Calibri"/>
                  <a:ea typeface="Calibri"/>
                  <a:cs typeface="Calibri"/>
                  <a:sym typeface="Calibri"/>
                </a:rPr>
                <a:t> / </a:t>
              </a:r>
              <a:r>
                <a:rPr b="1" i="0" lang="en-US" sz="2000" u="none" cap="none" strike="noStrike">
                  <a:solidFill>
                    <a:schemeClr val="dk1"/>
                  </a:solidFill>
                  <a:latin typeface="Calibri"/>
                  <a:ea typeface="Calibri"/>
                  <a:cs typeface="Calibri"/>
                  <a:sym typeface="Calibri"/>
                </a:rPr>
                <a:t>Principio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Requisito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Descripción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Enlaces a más información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Expectativa de cumplir con el requisito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Ejemplos de evidencia aceptable</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2000"/>
                <a:buFont typeface="Arial"/>
                <a:buNone/>
              </a:pPr>
              <a:r>
                <a:t/>
              </a:r>
              <a:endParaRPr b="1" i="0" sz="2000" u="none" cap="none" strike="noStrike">
                <a:solidFill>
                  <a:schemeClr val="dk1"/>
                </a:solidFill>
                <a:latin typeface="Calibri"/>
                <a:ea typeface="Calibri"/>
                <a:cs typeface="Calibri"/>
                <a:sym typeface="Calibri"/>
              </a:endParaRPr>
            </a:p>
            <a:p>
              <a:pPr indent="-215900" lvl="0" marL="342900" marR="0" rtl="0" algn="l">
                <a:lnSpc>
                  <a:spcPct val="100000"/>
                </a:lnSpc>
                <a:spcBef>
                  <a:spcPts val="400"/>
                </a:spcBef>
                <a:spcAft>
                  <a:spcPts val="0"/>
                </a:spcAft>
                <a:buClr>
                  <a:schemeClr val="dk1"/>
                </a:buClr>
                <a:buSzPts val="2000"/>
                <a:buFont typeface="Arial"/>
                <a:buNone/>
              </a:pPr>
              <a:r>
                <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241300" lvl="0" marL="400050" marR="0" rtl="0" algn="l">
                <a:lnSpc>
                  <a:spcPct val="100000"/>
                </a:lnSpc>
                <a:spcBef>
                  <a:spcPts val="600"/>
                </a:spcBef>
                <a:spcAft>
                  <a:spcPts val="0"/>
                </a:spcAft>
                <a:buClr>
                  <a:schemeClr val="dk1"/>
                </a:buClr>
                <a:buSzPts val="1600"/>
                <a:buFont typeface="Arial"/>
                <a:buNone/>
              </a:pPr>
              <a:r>
                <a:t/>
              </a:r>
              <a:endParaRPr b="0" i="0" sz="1600" u="none" cap="none" strike="noStrike">
                <a:solidFill>
                  <a:srgbClr val="3F3F3F"/>
                </a:solidFill>
                <a:latin typeface="Calibri"/>
                <a:ea typeface="Calibri"/>
                <a:cs typeface="Calibri"/>
                <a:sym typeface="Calibri"/>
              </a:endParaRPr>
            </a:p>
            <a:p>
              <a:pPr indent="0" lvl="2" marL="914400" marR="0" rtl="0" algn="l">
                <a:lnSpc>
                  <a:spcPct val="100000"/>
                </a:lnSpc>
                <a:spcBef>
                  <a:spcPts val="320"/>
                </a:spcBef>
                <a:spcAft>
                  <a:spcPts val="0"/>
                </a:spcAft>
                <a:buClr>
                  <a:schemeClr val="dk1"/>
                </a:buClr>
                <a:buSzPts val="1600"/>
                <a:buFont typeface="Arial"/>
                <a:buNone/>
              </a:pPr>
              <a:r>
                <a:t/>
              </a:r>
              <a:endParaRPr b="0" i="0" sz="1600" u="none" cap="none" strike="noStrike">
                <a:solidFill>
                  <a:srgbClr val="3F3F3F"/>
                </a:solidFill>
                <a:latin typeface="Calibri"/>
                <a:ea typeface="Calibri"/>
                <a:cs typeface="Calibri"/>
                <a:sym typeface="Calibri"/>
              </a:endParaRPr>
            </a:p>
            <a:p>
              <a:pPr indent="-241300" lvl="0" marL="342900" marR="0" rtl="0" algn="l">
                <a:lnSpc>
                  <a:spcPct val="100000"/>
                </a:lnSpc>
                <a:spcBef>
                  <a:spcPts val="320"/>
                </a:spcBef>
                <a:spcAft>
                  <a:spcPts val="0"/>
                </a:spcAft>
                <a:buClr>
                  <a:schemeClr val="dk1"/>
                </a:buClr>
                <a:buSzPts val="1600"/>
                <a:buFont typeface="Arial"/>
                <a:buNone/>
              </a:pPr>
              <a:r>
                <a:t/>
              </a:r>
              <a:endParaRPr b="0" i="0" sz="1600" u="none" cap="none" strike="noStrike">
                <a:solidFill>
                  <a:srgbClr val="3F3F3F"/>
                </a:solidFill>
                <a:latin typeface="Calibri"/>
                <a:ea typeface="Calibri"/>
                <a:cs typeface="Calibri"/>
                <a:sym typeface="Calibri"/>
              </a:endParaRPr>
            </a:p>
          </p:txBody>
        </p:sp>
        <p:sp>
          <p:nvSpPr>
            <p:cNvPr id="402" name="Google Shape;402;p14"/>
            <p:cNvSpPr txBox="1"/>
            <p:nvPr/>
          </p:nvSpPr>
          <p:spPr>
            <a:xfrm>
              <a:off x="5835469" y="5466519"/>
              <a:ext cx="1906657" cy="60877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6C0A"/>
                </a:buClr>
                <a:buSzPts val="2000"/>
                <a:buFont typeface="Avenir"/>
                <a:buNone/>
              </a:pPr>
              <a:r>
                <a:rPr b="0" i="0" lang="en-US" sz="2000" u="none" cap="none" strike="noStrike">
                  <a:solidFill>
                    <a:srgbClr val="FF6C0A"/>
                  </a:solidFill>
                  <a:latin typeface="Avenir"/>
                  <a:ea typeface="Avenir"/>
                  <a:cs typeface="Avenir"/>
                  <a:sym typeface="Avenir"/>
                </a:rPr>
                <a:t>Enfocado</a:t>
              </a:r>
              <a:endParaRPr b="0" i="0" sz="2000" u="none" cap="none" strike="noStrike">
                <a:solidFill>
                  <a:srgbClr val="FF6C0A"/>
                </a:solidFill>
                <a:highlight>
                  <a:srgbClr val="FFFF00"/>
                </a:highlight>
                <a:latin typeface="Avenir"/>
                <a:ea typeface="Avenir"/>
                <a:cs typeface="Avenir"/>
                <a:sym typeface="Avenir"/>
              </a:endParaRPr>
            </a:p>
          </p:txBody>
        </p:sp>
      </p:grpSp>
      <p:sp>
        <p:nvSpPr>
          <p:cNvPr id="403" name="Google Shape;403;p14"/>
          <p:cNvSpPr/>
          <p:nvPr/>
        </p:nvSpPr>
        <p:spPr>
          <a:xfrm>
            <a:off x="1844897" y="3278637"/>
            <a:ext cx="561474" cy="533400"/>
          </a:xfrm>
          <a:prstGeom prst="star5">
            <a:avLst>
              <a:gd fmla="val 19098" name="adj"/>
              <a:gd fmla="val 105146" name="hf"/>
              <a:gd fmla="val 110557" name="vf"/>
            </a:avLst>
          </a:prstGeom>
          <a:noFill/>
          <a:ln cap="flat" cmpd="sng" w="28575">
            <a:solidFill>
              <a:srgbClr val="FF6C0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4" name="Google Shape;404;p14"/>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8"/>
          <p:cNvSpPr txBox="1"/>
          <p:nvPr/>
        </p:nvSpPr>
        <p:spPr>
          <a:xfrm>
            <a:off x="677333" y="1066800"/>
            <a:ext cx="7789333" cy="5028621"/>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Herramienta de código abierto – gratis para organizaciones indígenas.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Financiamiento del proyecto piloto cubierto por el Fondo de Innovación ISEAL.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Capacitación para consultores / evaluadores / verificadores: basada en honorarios.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Documentación: puede subir evidencia en muchos formatos </a:t>
            </a:r>
            <a:r>
              <a:rPr b="0" i="0" lang="en-US" sz="2000" u="none" cap="none" strike="noStrike">
                <a:solidFill>
                  <a:schemeClr val="dk1"/>
                </a:solidFill>
                <a:latin typeface="Calibri"/>
                <a:ea typeface="Calibri"/>
                <a:cs typeface="Calibri"/>
                <a:sym typeface="Calibri"/>
              </a:rPr>
              <a:t>como: documento Word, Excel, PPT, PDF, foto, video, audio, etc.</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Apoyo a la implementación: tiempo y esfuerzo</a:t>
            </a:r>
            <a:endParaRPr b="0" i="0" sz="1400" u="none" cap="none" strike="noStrike">
              <a:solidFill>
                <a:srgbClr val="000000"/>
              </a:solidFill>
              <a:latin typeface="Arial"/>
              <a:ea typeface="Arial"/>
              <a:cs typeface="Arial"/>
              <a:sym typeface="Arial"/>
            </a:endParaRPr>
          </a:p>
          <a:p>
            <a:pPr indent="-333375" lvl="0" marL="698500" marR="0" rtl="0" algn="l">
              <a:lnSpc>
                <a:spcPct val="100000"/>
              </a:lnSpc>
              <a:spcBef>
                <a:spcPts val="0"/>
              </a:spcBef>
              <a:spcAft>
                <a:spcPts val="0"/>
              </a:spcAft>
              <a:buClr>
                <a:schemeClr val="dk1"/>
              </a:buClr>
              <a:buSzPts val="2000"/>
              <a:buFont typeface="Courier New"/>
              <a:buChar char="o"/>
            </a:pPr>
            <a:r>
              <a:rPr b="0" i="0" lang="en-US" sz="2000" u="none" cap="none" strike="noStrike">
                <a:solidFill>
                  <a:schemeClr val="dk1"/>
                </a:solidFill>
                <a:latin typeface="Calibri"/>
                <a:ea typeface="Calibri"/>
                <a:cs typeface="Calibri"/>
                <a:sym typeface="Calibri"/>
              </a:rPr>
              <a:t>Implementación de la herramienta facilitada por EO: la herramienta es implementada conjuntamente por la agencia / institución, el desarrollador del proyecto y EO.</a:t>
            </a:r>
            <a:endParaRPr b="0" i="0" sz="1400" u="none" cap="none" strike="noStrike">
              <a:solidFill>
                <a:srgbClr val="000000"/>
              </a:solidFill>
              <a:latin typeface="Arial"/>
              <a:ea typeface="Arial"/>
              <a:cs typeface="Arial"/>
              <a:sym typeface="Arial"/>
            </a:endParaRPr>
          </a:p>
          <a:p>
            <a:pPr indent="-333375" lvl="0" marL="698500" marR="0" rtl="0" algn="l">
              <a:lnSpc>
                <a:spcPct val="100000"/>
              </a:lnSpc>
              <a:spcBef>
                <a:spcPts val="0"/>
              </a:spcBef>
              <a:spcAft>
                <a:spcPts val="0"/>
              </a:spcAft>
              <a:buClr>
                <a:schemeClr val="dk1"/>
              </a:buClr>
              <a:buSzPts val="2000"/>
              <a:buFont typeface="Courier New"/>
              <a:buChar char="o"/>
            </a:pPr>
            <a:r>
              <a:rPr b="0" i="0" lang="en-US" sz="2000" u="none" cap="none" strike="noStrike">
                <a:solidFill>
                  <a:schemeClr val="dk1"/>
                </a:solidFill>
                <a:latin typeface="Calibri"/>
                <a:ea typeface="Calibri"/>
                <a:cs typeface="Calibri"/>
                <a:sym typeface="Calibri"/>
              </a:rPr>
              <a:t>Implementación de la herramienta asistida remotamente por EO: el personal del desarrollador del proyecto recibe capacitación en persona y soporte de seguimiento remoto.</a:t>
            </a:r>
            <a:r>
              <a:rPr b="0" i="0" lang="en-US" sz="1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p:txBody>
      </p:sp>
      <p:sp>
        <p:nvSpPr>
          <p:cNvPr id="411" name="Google Shape;411;p18"/>
          <p:cNvSpPr txBox="1"/>
          <p:nvPr>
            <p:ph type="title"/>
          </p:nvPr>
        </p:nvSpPr>
        <p:spPr>
          <a:xfrm>
            <a:off x="457200" y="381000"/>
            <a:ext cx="8305800" cy="68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6C0A"/>
              </a:buClr>
              <a:buSzPts val="2400"/>
              <a:buFont typeface="Calibri"/>
              <a:buNone/>
            </a:pPr>
            <a:r>
              <a:rPr lang="en-US" sz="2400">
                <a:solidFill>
                  <a:srgbClr val="FF6C0A"/>
                </a:solidFill>
                <a:latin typeface="Calibri"/>
                <a:ea typeface="Calibri"/>
                <a:cs typeface="Calibri"/>
                <a:sym typeface="Calibri"/>
              </a:rPr>
              <a:t>Sostenibilidad</a:t>
            </a:r>
            <a:endParaRPr/>
          </a:p>
        </p:txBody>
      </p:sp>
      <p:sp>
        <p:nvSpPr>
          <p:cNvPr id="412" name="Google Shape;412;p18"/>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19"/>
          <p:cNvSpPr txBox="1"/>
          <p:nvPr/>
        </p:nvSpPr>
        <p:spPr>
          <a:xfrm>
            <a:off x="677333" y="1066800"/>
            <a:ext cx="7789333" cy="5028621"/>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La próxima fase: búsqueda de fondos de donantes para la adaptación tecnológica para comunidades sin internet, por ejemplo.</a:t>
            </a:r>
            <a:r>
              <a:rPr b="0" i="0" lang="en-US" sz="1600" u="none" cap="none" strike="noStrike">
                <a:solidFill>
                  <a:schemeClr val="dk1"/>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a:p>
            <a:pPr indent="-215900" lvl="0" marL="342900" marR="0" rtl="0" algn="l">
              <a:lnSpc>
                <a:spcPct val="100000"/>
              </a:lnSpc>
              <a:spcBef>
                <a:spcPts val="6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Salvaguardias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Capacidad de ocultar la documentación subida de otros tipos de usuarios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Pre-requisito como parte de la Herramienta para establecer procesos de intercambio y distribución de información</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Grupo de trabajo de múltiples partes interesadas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Diseño Colaborativo del Proceso de CPLI</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600"/>
              </a:spcBef>
              <a:spcAft>
                <a:spcPts val="0"/>
              </a:spcAft>
              <a:buClr>
                <a:schemeClr val="dk1"/>
              </a:buClr>
              <a:buSzPts val="100"/>
              <a:buFont typeface="Arial"/>
              <a:buChar char="•"/>
            </a:pPr>
            <a:r>
              <a:rPr b="0" i="0" lang="en-US" sz="100" u="none" cap="none" strike="noStrike">
                <a:solidFill>
                  <a:schemeClr val="dk1"/>
                </a:solidFill>
                <a:latin typeface="Calibri"/>
                <a:ea typeface="Calibri"/>
                <a:cs typeface="Calibri"/>
                <a:sym typeface="Calibri"/>
              </a:rPr>
              <a:t>n</a:t>
            </a:r>
            <a:endParaRPr b="0" i="0" sz="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19" name="Google Shape;419;p19"/>
          <p:cNvSpPr txBox="1"/>
          <p:nvPr>
            <p:ph type="title"/>
          </p:nvPr>
        </p:nvSpPr>
        <p:spPr>
          <a:xfrm>
            <a:off x="457200" y="381000"/>
            <a:ext cx="8305800" cy="68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6C0A"/>
              </a:buClr>
              <a:buSzPts val="2400"/>
              <a:buFont typeface="Calibri"/>
              <a:buNone/>
            </a:pPr>
            <a:r>
              <a:rPr lang="en-US" sz="2400">
                <a:solidFill>
                  <a:srgbClr val="FF6C0A"/>
                </a:solidFill>
                <a:latin typeface="Calibri"/>
                <a:ea typeface="Calibri"/>
                <a:cs typeface="Calibri"/>
                <a:sym typeface="Calibri"/>
              </a:rPr>
              <a:t>Sostenibilidad</a:t>
            </a:r>
            <a:endParaRPr/>
          </a:p>
        </p:txBody>
      </p:sp>
      <p:pic>
        <p:nvPicPr>
          <p:cNvPr id="420" name="Google Shape;420;p19"/>
          <p:cNvPicPr preferRelativeResize="0"/>
          <p:nvPr/>
        </p:nvPicPr>
        <p:blipFill rotWithShape="1">
          <a:blip r:embed="rId3">
            <a:alphaModFix/>
          </a:blip>
          <a:srcRect b="0" l="0" r="0" t="0"/>
          <a:stretch/>
        </p:blipFill>
        <p:spPr>
          <a:xfrm>
            <a:off x="1417982" y="4846417"/>
            <a:ext cx="6624430" cy="1595181"/>
          </a:xfrm>
          <a:prstGeom prst="rect">
            <a:avLst/>
          </a:prstGeom>
          <a:noFill/>
          <a:ln>
            <a:noFill/>
          </a:ln>
        </p:spPr>
      </p:pic>
      <p:sp>
        <p:nvSpPr>
          <p:cNvPr id="421" name="Google Shape;421;p19"/>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6"/>
          <p:cNvSpPr txBox="1"/>
          <p:nvPr>
            <p:ph type="title"/>
          </p:nvPr>
        </p:nvSpPr>
        <p:spPr>
          <a:xfrm>
            <a:off x="457200" y="381000"/>
            <a:ext cx="8428818" cy="7930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6C0A"/>
              </a:buClr>
              <a:buSzPts val="2400"/>
              <a:buFont typeface="Arial"/>
              <a:buNone/>
            </a:pPr>
            <a:r>
              <a:rPr b="1" lang="en-US" sz="2400">
                <a:solidFill>
                  <a:srgbClr val="FF6C0A"/>
                </a:solidFill>
                <a:latin typeface="Arial"/>
                <a:ea typeface="Arial"/>
                <a:cs typeface="Arial"/>
                <a:sym typeface="Arial"/>
              </a:rPr>
              <a:t>Centro para el Fortalecimiento de los Derechos Indígenas (CEFO Indígena)</a:t>
            </a:r>
            <a:endParaRPr b="1" sz="2000">
              <a:solidFill>
                <a:srgbClr val="FF6C0A"/>
              </a:solidFill>
              <a:latin typeface="Arial"/>
              <a:ea typeface="Arial"/>
              <a:cs typeface="Arial"/>
              <a:sym typeface="Arial"/>
            </a:endParaRPr>
          </a:p>
        </p:txBody>
      </p:sp>
      <p:sp>
        <p:nvSpPr>
          <p:cNvPr id="259" name="Google Shape;259;p6"/>
          <p:cNvSpPr txBox="1"/>
          <p:nvPr>
            <p:ph idx="1" type="body"/>
          </p:nvPr>
        </p:nvSpPr>
        <p:spPr>
          <a:xfrm>
            <a:off x="457200" y="1383991"/>
            <a:ext cx="8305800" cy="3099418"/>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00"/>
              </a:spcBef>
              <a:spcAft>
                <a:spcPts val="0"/>
              </a:spcAft>
              <a:buClr>
                <a:srgbClr val="3F3F3F"/>
              </a:buClr>
              <a:buSzPts val="1800"/>
              <a:buChar char="•"/>
            </a:pPr>
            <a:r>
              <a:rPr lang="en-US" sz="1800">
                <a:solidFill>
                  <a:srgbClr val="3F3F3F"/>
                </a:solidFill>
              </a:rPr>
              <a:t>Contribuir al acceso  de información y a la aplicación </a:t>
            </a:r>
            <a:r>
              <a:rPr lang="en-US" sz="1800">
                <a:solidFill>
                  <a:srgbClr val="3F3F3F"/>
                </a:solidFill>
              </a:rPr>
              <a:t>sobre los derechos de pueblos originarios en el contexto del desarrollo de los recursos naturales. </a:t>
            </a:r>
            <a:endParaRPr/>
          </a:p>
          <a:p>
            <a:pPr indent="-342900" lvl="0" marL="400050" rtl="0" algn="l">
              <a:lnSpc>
                <a:spcPct val="100000"/>
              </a:lnSpc>
              <a:spcBef>
                <a:spcPts val="300"/>
              </a:spcBef>
              <a:spcAft>
                <a:spcPts val="0"/>
              </a:spcAft>
              <a:buClr>
                <a:srgbClr val="3F3F3F"/>
              </a:buClr>
              <a:buSzPts val="1800"/>
              <a:buChar char="•"/>
            </a:pPr>
            <a:r>
              <a:rPr lang="en-US" sz="1800">
                <a:solidFill>
                  <a:srgbClr val="3F3F3F"/>
                </a:solidFill>
              </a:rPr>
              <a:t>Voces desde el territorio: medios libres con juventudes y mujeres indígenas. </a:t>
            </a:r>
            <a:endParaRPr/>
          </a:p>
          <a:p>
            <a:pPr indent="-342900" lvl="0" marL="400050" rtl="0" algn="l">
              <a:lnSpc>
                <a:spcPct val="100000"/>
              </a:lnSpc>
              <a:spcBef>
                <a:spcPts val="300"/>
              </a:spcBef>
              <a:spcAft>
                <a:spcPts val="0"/>
              </a:spcAft>
              <a:buClr>
                <a:srgbClr val="3F3F3F"/>
              </a:buClr>
              <a:buSzPts val="1800"/>
              <a:buChar char="•"/>
            </a:pPr>
            <a:r>
              <a:rPr lang="en-US" sz="1800">
                <a:solidFill>
                  <a:srgbClr val="3F3F3F"/>
                </a:solidFill>
              </a:rPr>
              <a:t>La mayoría del contenido interactivo es cocreado con pueblos originarios y nacionalidades. </a:t>
            </a:r>
            <a:endParaRPr sz="1800">
              <a:solidFill>
                <a:srgbClr val="3F3F3F"/>
              </a:solidFill>
            </a:endParaRPr>
          </a:p>
          <a:p>
            <a:pPr indent="-342900" lvl="0" marL="400050" rtl="0" algn="l">
              <a:lnSpc>
                <a:spcPct val="100000"/>
              </a:lnSpc>
              <a:spcBef>
                <a:spcPts val="300"/>
              </a:spcBef>
              <a:spcAft>
                <a:spcPts val="0"/>
              </a:spcAft>
              <a:buClr>
                <a:srgbClr val="3F3F3F"/>
              </a:buClr>
              <a:buSzPts val="1800"/>
              <a:buChar char="•"/>
            </a:pPr>
            <a:r>
              <a:rPr lang="en-US" sz="1800">
                <a:solidFill>
                  <a:srgbClr val="3F3F3F"/>
                </a:solidFill>
              </a:rPr>
              <a:t>Lanzamos el sitio web el 9 de agosto del 2020, el Día Mundial de los pueblos indígenas de las naciones unidas</a:t>
            </a:r>
            <a:endParaRPr sz="1800">
              <a:solidFill>
                <a:srgbClr val="3F3F3F"/>
              </a:solidFill>
            </a:endParaRPr>
          </a:p>
          <a:p>
            <a:pPr indent="-241300" lvl="0" marL="342900" rtl="0" algn="l">
              <a:lnSpc>
                <a:spcPct val="100000"/>
              </a:lnSpc>
              <a:spcBef>
                <a:spcPts val="620"/>
              </a:spcBef>
              <a:spcAft>
                <a:spcPts val="0"/>
              </a:spcAft>
              <a:buClr>
                <a:schemeClr val="dk1"/>
              </a:buClr>
              <a:buSzPts val="1600"/>
              <a:buNone/>
            </a:pPr>
            <a:r>
              <a:t/>
            </a:r>
            <a:endParaRPr sz="1600">
              <a:solidFill>
                <a:srgbClr val="3F3F3F"/>
              </a:solidFill>
            </a:endParaRPr>
          </a:p>
        </p:txBody>
      </p:sp>
      <p:pic>
        <p:nvPicPr>
          <p:cNvPr id="260" name="Google Shape;260;p6"/>
          <p:cNvPicPr preferRelativeResize="0"/>
          <p:nvPr/>
        </p:nvPicPr>
        <p:blipFill rotWithShape="1">
          <a:blip r:embed="rId3">
            <a:alphaModFix/>
          </a:blip>
          <a:srcRect b="0" l="0" r="0" t="0"/>
          <a:stretch/>
        </p:blipFill>
        <p:spPr>
          <a:xfrm>
            <a:off x="2286009" y="4182805"/>
            <a:ext cx="4572000" cy="22732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302b3ca5289_0_47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428" name="Google Shape;428;g302b3ca5289_0_471"/>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29" name="Google Shape;429;g302b3ca5289_0_471"/>
          <p:cNvPicPr preferRelativeResize="0"/>
          <p:nvPr/>
        </p:nvPicPr>
        <p:blipFill>
          <a:blip r:embed="rId3">
            <a:alphaModFix/>
          </a:blip>
          <a:stretch>
            <a:fillRect/>
          </a:stretch>
        </p:blipFill>
        <p:spPr>
          <a:xfrm>
            <a:off x="1523988" y="424575"/>
            <a:ext cx="6410325" cy="6219825"/>
          </a:xfrm>
          <a:prstGeom prst="rect">
            <a:avLst/>
          </a:prstGeom>
          <a:noFill/>
          <a:ln>
            <a:noFill/>
          </a:ln>
        </p:spPr>
      </p:pic>
      <p:sp>
        <p:nvSpPr>
          <p:cNvPr id="430" name="Google Shape;430;g302b3ca5289_0_471"/>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d3498c80f2_0_0"/>
          <p:cNvSpPr txBox="1"/>
          <p:nvPr>
            <p:ph idx="1" type="body"/>
          </p:nvPr>
        </p:nvSpPr>
        <p:spPr>
          <a:xfrm>
            <a:off x="703575" y="2913156"/>
            <a:ext cx="8520600" cy="10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EL TREN NO ES </a:t>
            </a:r>
            <a:r>
              <a:rPr lang="en-US" strike="sngStrike"/>
              <a:t>MAYA</a:t>
            </a:r>
            <a:r>
              <a:rPr lang="en-US"/>
              <a:t>, EL TREN ES MILITAR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2"/>
          <p:cNvSpPr/>
          <p:nvPr/>
        </p:nvSpPr>
        <p:spPr>
          <a:xfrm>
            <a:off x="0" y="704992"/>
            <a:ext cx="9144000" cy="5151838"/>
          </a:xfrm>
          <a:prstGeom prst="rect">
            <a:avLst/>
          </a:prstGeom>
          <a:solidFill>
            <a:srgbClr val="F474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3" name="Google Shape;443;p22"/>
          <p:cNvSpPr txBox="1"/>
          <p:nvPr/>
        </p:nvSpPr>
        <p:spPr>
          <a:xfrm>
            <a:off x="0" y="791762"/>
            <a:ext cx="8686800" cy="4617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venir"/>
                <a:ea typeface="Avenir"/>
                <a:cs typeface="Avenir"/>
                <a:sym typeface="Avenir"/>
              </a:rPr>
              <a:t>   Gracias!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     Para más información póngase en contacto: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lang="en-US" sz="2000">
                <a:solidFill>
                  <a:schemeClr val="lt1"/>
                </a:solidFill>
              </a:rPr>
              <a:t>     </a:t>
            </a:r>
            <a:r>
              <a:rPr b="0" i="0" lang="en-US" sz="2000" u="none" cap="none" strike="noStrike">
                <a:solidFill>
                  <a:schemeClr val="lt1"/>
                </a:solidFill>
                <a:latin typeface="Arial"/>
                <a:ea typeface="Arial"/>
                <a:cs typeface="Arial"/>
                <a:sym typeface="Arial"/>
              </a:rPr>
              <a:t>Joaquin Wray (Peru): 	jwray@equitableorigin.org</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lang="en-US" sz="2000">
                <a:solidFill>
                  <a:schemeClr val="lt1"/>
                </a:solidFill>
              </a:rPr>
              <a:t>     </a:t>
            </a:r>
            <a:r>
              <a:rPr b="0" i="0" lang="en-US" sz="2000" u="none" cap="none" strike="noStrike">
                <a:solidFill>
                  <a:schemeClr val="lt1"/>
                </a:solidFill>
                <a:latin typeface="Arial"/>
                <a:ea typeface="Arial"/>
                <a:cs typeface="Arial"/>
                <a:sym typeface="Arial"/>
              </a:rPr>
              <a:t>Pablo Yepez (Ecuador): pyepez@equitableorigin.org</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     Bryan Arizmendi (México)</a:t>
            </a:r>
            <a:r>
              <a:rPr lang="en-US" sz="2000">
                <a:solidFill>
                  <a:schemeClr val="lt1"/>
                </a:solidFill>
              </a:rPr>
              <a:t>: barizmendi@equitableorigin.org</a:t>
            </a:r>
            <a:r>
              <a:rPr b="0" i="0" lang="en-US" sz="2000" u="none" cap="none" strike="noStrike">
                <a:solidFill>
                  <a:schemeClr val="lt1"/>
                </a:solidFill>
                <a:latin typeface="Arial"/>
                <a:ea typeface="Arial"/>
                <a:cs typeface="Arial"/>
                <a:sym typeface="Arial"/>
              </a:rPr>
              <a:t>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lang="en-US" sz="2000">
                <a:solidFill>
                  <a:schemeClr val="lt1"/>
                </a:solidFill>
              </a:rPr>
              <a:t>     Katia Vicente (Ecuador): kvicente@equitableorigin.org</a:t>
            </a:r>
            <a:endParaRPr sz="2000">
              <a:solidFill>
                <a:schemeClr val="lt1"/>
              </a:solidFill>
            </a:endParaRPr>
          </a:p>
          <a:p>
            <a:pPr indent="0" lvl="0" marL="0" marR="0" rtl="0" algn="l">
              <a:lnSpc>
                <a:spcPct val="100000"/>
              </a:lnSpc>
              <a:spcBef>
                <a:spcPts val="0"/>
              </a:spcBef>
              <a:spcAft>
                <a:spcPts val="0"/>
              </a:spcAft>
              <a:buClr>
                <a:srgbClr val="000000"/>
              </a:buClr>
              <a:buSzPts val="2000"/>
              <a:buFont typeface="Arial"/>
              <a:buNone/>
            </a:pPr>
            <a:r>
              <a:t/>
            </a:r>
            <a:endParaRPr b="0" i="0" sz="2000" u="sng"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p:txBody>
      </p:sp>
      <p:sp>
        <p:nvSpPr>
          <p:cNvPr id="444" name="Google Shape;444;p22"/>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g2d3ab18e9e2_0_0"/>
          <p:cNvPicPr preferRelativeResize="0"/>
          <p:nvPr/>
        </p:nvPicPr>
        <p:blipFill>
          <a:blip r:embed="rId3">
            <a:alphaModFix/>
          </a:blip>
          <a:stretch>
            <a:fillRect/>
          </a:stretch>
        </p:blipFill>
        <p:spPr>
          <a:xfrm>
            <a:off x="253050" y="0"/>
            <a:ext cx="8637900" cy="6433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302b3ca5289_0_117"/>
          <p:cNvSpPr/>
          <p:nvPr/>
        </p:nvSpPr>
        <p:spPr>
          <a:xfrm>
            <a:off x="3197069" y="90425"/>
            <a:ext cx="3068626" cy="1367318"/>
          </a:xfrm>
          <a:custGeom>
            <a:rect b="b" l="l" r="r" t="t"/>
            <a:pathLst>
              <a:path extrusionOk="0" h="2337295" w="5929713">
                <a:moveTo>
                  <a:pt x="0" y="0"/>
                </a:moveTo>
                <a:lnTo>
                  <a:pt x="5929712" y="0"/>
                </a:lnTo>
                <a:lnTo>
                  <a:pt x="5929712" y="2337295"/>
                </a:lnTo>
                <a:lnTo>
                  <a:pt x="0" y="2337295"/>
                </a:lnTo>
                <a:lnTo>
                  <a:pt x="0" y="0"/>
                </a:lnTo>
                <a:close/>
              </a:path>
            </a:pathLst>
          </a:custGeom>
          <a:blipFill rotWithShape="1">
            <a:blip r:embed="rId3">
              <a:alphaModFix/>
            </a:blip>
            <a:stretch>
              <a:fillRect b="0" l="0" r="0" t="0"/>
            </a:stretch>
          </a:blipFill>
          <a:ln>
            <a:noFill/>
          </a:ln>
        </p:spPr>
      </p:sp>
      <p:sp>
        <p:nvSpPr>
          <p:cNvPr id="266" name="Google Shape;266;g302b3ca5289_0_117"/>
          <p:cNvSpPr/>
          <p:nvPr/>
        </p:nvSpPr>
        <p:spPr>
          <a:xfrm>
            <a:off x="5852346" y="2752773"/>
            <a:ext cx="2202021" cy="2064782"/>
          </a:xfrm>
          <a:custGeom>
            <a:rect b="b" l="l" r="r" t="t"/>
            <a:pathLst>
              <a:path extrusionOk="0" h="4235450" w="6159500">
                <a:moveTo>
                  <a:pt x="6159500" y="4235450"/>
                </a:moveTo>
                <a:lnTo>
                  <a:pt x="0" y="3696970"/>
                </a:lnTo>
                <a:lnTo>
                  <a:pt x="0" y="0"/>
                </a:lnTo>
                <a:lnTo>
                  <a:pt x="6159500" y="538480"/>
                </a:lnTo>
                <a:close/>
              </a:path>
            </a:pathLst>
          </a:custGeom>
          <a:blipFill rotWithShape="1">
            <a:blip r:embed="rId4">
              <a:alphaModFix/>
            </a:blip>
            <a:stretch>
              <a:fillRect b="0" l="-11119" r="-11109" t="0"/>
            </a:stretch>
          </a:blipFill>
          <a:ln>
            <a:noFill/>
          </a:ln>
        </p:spPr>
      </p:sp>
      <p:sp>
        <p:nvSpPr>
          <p:cNvPr id="267" name="Google Shape;267;g302b3ca5289_0_117"/>
          <p:cNvSpPr txBox="1"/>
          <p:nvPr/>
        </p:nvSpPr>
        <p:spPr>
          <a:xfrm>
            <a:off x="1174919" y="2643603"/>
            <a:ext cx="1243500" cy="517200"/>
          </a:xfrm>
          <a:prstGeom prst="rect">
            <a:avLst/>
          </a:prstGeom>
          <a:noFill/>
          <a:ln>
            <a:noFill/>
          </a:ln>
        </p:spPr>
        <p:txBody>
          <a:bodyPr anchorCtr="0" anchor="t" bIns="0" lIns="0" spcFirstLastPara="1" rIns="0" wrap="square" tIns="0">
            <a:spAutoFit/>
          </a:bodyPr>
          <a:lstStyle/>
          <a:p>
            <a:pPr indent="0" lvl="0" marL="0" rtl="0" algn="ctr">
              <a:lnSpc>
                <a:spcPct val="140016"/>
              </a:lnSpc>
              <a:spcBef>
                <a:spcPts val="0"/>
              </a:spcBef>
              <a:spcAft>
                <a:spcPts val="0"/>
              </a:spcAft>
              <a:buClr>
                <a:schemeClr val="dk1"/>
              </a:buClr>
              <a:buSzPts val="1400"/>
              <a:buFont typeface="Arial"/>
              <a:buNone/>
            </a:pPr>
            <a:r>
              <a:rPr b="1" lang="en-US">
                <a:solidFill>
                  <a:schemeClr val="dk1"/>
                </a:solidFill>
                <a:latin typeface="Montserrat"/>
                <a:ea typeface="Montserrat"/>
                <a:cs typeface="Montserrat"/>
                <a:sym typeface="Montserrat"/>
              </a:rPr>
              <a:t>Plataforma </a:t>
            </a:r>
            <a:r>
              <a:rPr b="1" i="0" lang="en-US" sz="1400" u="none" cap="none" strike="noStrike">
                <a:solidFill>
                  <a:srgbClr val="000000"/>
                </a:solidFill>
                <a:latin typeface="Montserrat"/>
                <a:ea typeface="Montserrat"/>
                <a:cs typeface="Montserrat"/>
                <a:sym typeface="Montserrat"/>
              </a:rPr>
              <a:t>CEFO </a:t>
            </a:r>
            <a:endParaRPr b="0" i="0" sz="800" u="none" cap="none" strike="noStrike">
              <a:solidFill>
                <a:srgbClr val="000000"/>
              </a:solidFill>
              <a:latin typeface="Arial"/>
              <a:ea typeface="Arial"/>
              <a:cs typeface="Arial"/>
              <a:sym typeface="Arial"/>
            </a:endParaRPr>
          </a:p>
        </p:txBody>
      </p:sp>
      <p:sp>
        <p:nvSpPr>
          <p:cNvPr id="268" name="Google Shape;268;g302b3ca5289_0_117"/>
          <p:cNvSpPr txBox="1"/>
          <p:nvPr/>
        </p:nvSpPr>
        <p:spPr>
          <a:xfrm>
            <a:off x="3197067" y="4068145"/>
            <a:ext cx="2411400" cy="5172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1400"/>
              <a:buFont typeface="Arial"/>
              <a:buNone/>
            </a:pPr>
            <a:r>
              <a:rPr b="1" lang="en-US">
                <a:latin typeface="Montserrat"/>
                <a:ea typeface="Montserrat"/>
                <a:cs typeface="Montserrat"/>
                <a:sym typeface="Montserrat"/>
              </a:rPr>
              <a:t>Sistema de conectividad de Internet comunitario</a:t>
            </a:r>
            <a:endParaRPr b="0" i="0" sz="800" u="none" cap="none" strike="noStrike">
              <a:solidFill>
                <a:srgbClr val="000000"/>
              </a:solidFill>
              <a:latin typeface="Arial"/>
              <a:ea typeface="Arial"/>
              <a:cs typeface="Arial"/>
              <a:sym typeface="Arial"/>
            </a:endParaRPr>
          </a:p>
        </p:txBody>
      </p:sp>
      <p:sp>
        <p:nvSpPr>
          <p:cNvPr id="269" name="Google Shape;269;g302b3ca5289_0_117"/>
          <p:cNvSpPr txBox="1"/>
          <p:nvPr/>
        </p:nvSpPr>
        <p:spPr>
          <a:xfrm>
            <a:off x="5810589" y="4885203"/>
            <a:ext cx="2115000" cy="215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1400"/>
              <a:buFont typeface="Arial"/>
              <a:buNone/>
            </a:pPr>
            <a:r>
              <a:rPr b="1" lang="en-US">
                <a:latin typeface="Montserrat"/>
                <a:ea typeface="Montserrat"/>
                <a:cs typeface="Montserrat"/>
                <a:sym typeface="Montserrat"/>
              </a:rPr>
              <a:t>Monitoreo territorial</a:t>
            </a:r>
            <a:endParaRPr b="0" i="0" sz="800" u="none" cap="none" strike="noStrike">
              <a:solidFill>
                <a:srgbClr val="000000"/>
              </a:solidFill>
              <a:latin typeface="Arial"/>
              <a:ea typeface="Arial"/>
              <a:cs typeface="Arial"/>
              <a:sym typeface="Arial"/>
            </a:endParaRPr>
          </a:p>
        </p:txBody>
      </p:sp>
      <p:sp>
        <p:nvSpPr>
          <p:cNvPr id="270" name="Google Shape;270;g302b3ca5289_0_117"/>
          <p:cNvSpPr txBox="1"/>
          <p:nvPr/>
        </p:nvSpPr>
        <p:spPr>
          <a:xfrm>
            <a:off x="1325022" y="3329742"/>
            <a:ext cx="943200" cy="51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+1,500 R</a:t>
            </a:r>
            <a:r>
              <a:rPr b="1" lang="en-US">
                <a:latin typeface="Montserrat"/>
                <a:ea typeface="Montserrat"/>
                <a:cs typeface="Montserrat"/>
                <a:sym typeface="Montserrat"/>
              </a:rPr>
              <a:t>ecurso</a:t>
            </a:r>
            <a:endParaRPr b="1" i="0" sz="1400" u="none" cap="none" strike="noStrike">
              <a:solidFill>
                <a:srgbClr val="000000"/>
              </a:solidFill>
              <a:latin typeface="Montserrat"/>
              <a:ea typeface="Montserrat"/>
              <a:cs typeface="Montserrat"/>
              <a:sym typeface="Montserrat"/>
            </a:endParaRPr>
          </a:p>
        </p:txBody>
      </p:sp>
      <p:sp>
        <p:nvSpPr>
          <p:cNvPr id="271" name="Google Shape;271;g302b3ca5289_0_117"/>
          <p:cNvSpPr txBox="1"/>
          <p:nvPr/>
        </p:nvSpPr>
        <p:spPr>
          <a:xfrm>
            <a:off x="3993219" y="4635340"/>
            <a:ext cx="818700" cy="819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3,400 Us</a:t>
            </a:r>
            <a:r>
              <a:rPr b="1" lang="en-US">
                <a:latin typeface="Montserrat"/>
                <a:ea typeface="Montserrat"/>
                <a:cs typeface="Montserrat"/>
                <a:sym typeface="Montserrat"/>
              </a:rPr>
              <a:t>uarios</a:t>
            </a:r>
            <a:endParaRPr b="0" i="0" sz="8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400"/>
              <a:buFont typeface="Arial"/>
              <a:buNone/>
            </a:pPr>
            <a:r>
              <a:t/>
            </a:r>
            <a:endParaRPr b="1" i="0" sz="1400" u="none" cap="none" strike="noStrike">
              <a:solidFill>
                <a:srgbClr val="000000"/>
              </a:solidFill>
              <a:latin typeface="Montserrat"/>
              <a:ea typeface="Montserrat"/>
              <a:cs typeface="Montserrat"/>
              <a:sym typeface="Montserrat"/>
            </a:endParaRPr>
          </a:p>
        </p:txBody>
      </p:sp>
      <p:sp>
        <p:nvSpPr>
          <p:cNvPr id="272" name="Google Shape;272;g302b3ca5289_0_117"/>
          <p:cNvSpPr txBox="1"/>
          <p:nvPr/>
        </p:nvSpPr>
        <p:spPr>
          <a:xfrm>
            <a:off x="6432872" y="5198069"/>
            <a:ext cx="1041600" cy="51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400"/>
              <a:buFont typeface="Arial"/>
              <a:buNone/>
            </a:pPr>
            <a:r>
              <a:rPr b="1" i="0" lang="en-US" sz="1400" u="none" cap="none" strike="noStrike">
                <a:solidFill>
                  <a:srgbClr val="000000"/>
                </a:solidFill>
                <a:latin typeface="Montserrat"/>
                <a:ea typeface="Montserrat"/>
                <a:cs typeface="Montserrat"/>
                <a:sym typeface="Montserrat"/>
              </a:rPr>
              <a:t>3 Regions</a:t>
            </a:r>
            <a:endParaRPr b="0" i="0" sz="8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400"/>
              <a:buFont typeface="Arial"/>
              <a:buNone/>
            </a:pPr>
            <a:r>
              <a:t/>
            </a:r>
            <a:endParaRPr b="1" i="0" sz="1400" u="none" cap="none" strike="noStrike">
              <a:solidFill>
                <a:srgbClr val="000000"/>
              </a:solidFill>
              <a:latin typeface="Montserrat"/>
              <a:ea typeface="Montserrat"/>
              <a:cs typeface="Montserrat"/>
              <a:sym typeface="Montserrat"/>
            </a:endParaRPr>
          </a:p>
        </p:txBody>
      </p:sp>
      <p:sp>
        <p:nvSpPr>
          <p:cNvPr id="273" name="Google Shape;273;g302b3ca5289_0_117"/>
          <p:cNvSpPr/>
          <p:nvPr/>
        </p:nvSpPr>
        <p:spPr>
          <a:xfrm>
            <a:off x="3347346" y="1786243"/>
            <a:ext cx="2109629" cy="2160080"/>
          </a:xfrm>
          <a:custGeom>
            <a:rect b="b" l="l" r="r" t="t"/>
            <a:pathLst>
              <a:path extrusionOk="0" h="4235450" w="6159500">
                <a:moveTo>
                  <a:pt x="6159500" y="4235450"/>
                </a:moveTo>
                <a:lnTo>
                  <a:pt x="0" y="3696970"/>
                </a:lnTo>
                <a:lnTo>
                  <a:pt x="0" y="0"/>
                </a:lnTo>
                <a:lnTo>
                  <a:pt x="6159500" y="538480"/>
                </a:lnTo>
                <a:close/>
              </a:path>
            </a:pathLst>
          </a:custGeom>
          <a:blipFill rotWithShape="1">
            <a:blip r:embed="rId5">
              <a:alphaModFix/>
            </a:blip>
            <a:stretch>
              <a:fillRect b="-1169" l="0" r="0" t="-1169"/>
            </a:stretch>
          </a:blipFill>
          <a:ln>
            <a:noFill/>
          </a:ln>
        </p:spPr>
      </p:sp>
      <p:sp>
        <p:nvSpPr>
          <p:cNvPr id="274" name="Google Shape;274;g302b3ca5289_0_117"/>
          <p:cNvSpPr/>
          <p:nvPr/>
        </p:nvSpPr>
        <p:spPr>
          <a:xfrm>
            <a:off x="987443" y="653593"/>
            <a:ext cx="2063433" cy="1990662"/>
          </a:xfrm>
          <a:custGeom>
            <a:rect b="b" l="l" r="r" t="t"/>
            <a:pathLst>
              <a:path extrusionOk="0" h="4235450" w="6159500">
                <a:moveTo>
                  <a:pt x="6159500" y="4235450"/>
                </a:moveTo>
                <a:lnTo>
                  <a:pt x="0" y="3696970"/>
                </a:lnTo>
                <a:lnTo>
                  <a:pt x="0" y="0"/>
                </a:lnTo>
                <a:lnTo>
                  <a:pt x="6159500" y="538480"/>
                </a:lnTo>
                <a:close/>
              </a:path>
            </a:pathLst>
          </a:custGeom>
          <a:blipFill rotWithShape="1">
            <a:blip r:embed="rId6">
              <a:alphaModFix/>
            </a:blip>
            <a:stretch>
              <a:fillRect b="0" l="-11119" r="-11109" t="0"/>
            </a:stretch>
          </a:blipFill>
          <a:ln>
            <a:noFill/>
          </a:ln>
        </p:spPr>
      </p:sp>
      <p:sp>
        <p:nvSpPr>
          <p:cNvPr id="275" name="Google Shape;275;g302b3ca5289_0_117"/>
          <p:cNvSpPr/>
          <p:nvPr/>
        </p:nvSpPr>
        <p:spPr>
          <a:xfrm>
            <a:off x="925825" y="5429641"/>
            <a:ext cx="880800" cy="49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 name="Google Shape;276;g302b3ca5289_0_117"/>
          <p:cNvSpPr txBox="1"/>
          <p:nvPr/>
        </p:nvSpPr>
        <p:spPr>
          <a:xfrm rot="5400000">
            <a:off x="7284100" y="3075000"/>
            <a:ext cx="2736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400">
                <a:solidFill>
                  <a:srgbClr val="FF6C0A"/>
                </a:solidFill>
                <a:latin typeface="Avenir"/>
                <a:ea typeface="Avenir"/>
                <a:cs typeface="Avenir"/>
                <a:sym typeface="Avenir"/>
              </a:rPr>
              <a:t>CPLI-360° </a:t>
            </a:r>
            <a:endParaRPr sz="2400"/>
          </a:p>
        </p:txBody>
      </p:sp>
      <p:sp>
        <p:nvSpPr>
          <p:cNvPr id="277" name="Google Shape;277;g302b3ca5289_0_117"/>
          <p:cNvSpPr/>
          <p:nvPr/>
        </p:nvSpPr>
        <p:spPr>
          <a:xfrm>
            <a:off x="350525" y="1457750"/>
            <a:ext cx="8104500" cy="37602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302b3ca5289_0_314"/>
          <p:cNvSpPr txBox="1"/>
          <p:nvPr>
            <p:ph type="title"/>
          </p:nvPr>
        </p:nvSpPr>
        <p:spPr>
          <a:xfrm>
            <a:off x="311700" y="356854"/>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FF6C0A"/>
              </a:buClr>
              <a:buSzPts val="2800"/>
              <a:buFont typeface="Arial"/>
              <a:buNone/>
            </a:pPr>
            <a:r>
              <a:rPr b="1" lang="en-US" sz="2400">
                <a:solidFill>
                  <a:srgbClr val="FF6C0A"/>
                </a:solidFill>
                <a:latin typeface="Arial"/>
                <a:ea typeface="Arial"/>
                <a:cs typeface="Arial"/>
                <a:sym typeface="Arial"/>
              </a:rPr>
              <a:t>Explorando derechos indígenas y la conectividad</a:t>
            </a:r>
            <a:endParaRPr/>
          </a:p>
        </p:txBody>
      </p:sp>
      <p:sp>
        <p:nvSpPr>
          <p:cNvPr id="284" name="Google Shape;284;g302b3ca5289_0_314"/>
          <p:cNvSpPr txBox="1"/>
          <p:nvPr>
            <p:ph idx="1" type="body"/>
          </p:nvPr>
        </p:nvSpPr>
        <p:spPr>
          <a:xfrm>
            <a:off x="849900" y="1066800"/>
            <a:ext cx="7836900" cy="5334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F3F3F"/>
              </a:buClr>
              <a:buSzPts val="1800"/>
              <a:buNone/>
            </a:pPr>
            <a:r>
              <a:rPr i="1" lang="en-US" sz="2100">
                <a:solidFill>
                  <a:srgbClr val="3F3F3F"/>
                </a:solidFill>
              </a:rPr>
              <a:t>Por qué:</a:t>
            </a:r>
            <a:endParaRPr sz="3100"/>
          </a:p>
          <a:p>
            <a:pPr indent="0" lvl="0" marL="0" rtl="0" algn="l">
              <a:lnSpc>
                <a:spcPct val="100000"/>
              </a:lnSpc>
              <a:spcBef>
                <a:spcPts val="0"/>
              </a:spcBef>
              <a:spcAft>
                <a:spcPts val="0"/>
              </a:spcAft>
              <a:buClr>
                <a:srgbClr val="3F3F3F"/>
              </a:buClr>
              <a:buSzPts val="1800"/>
              <a:buNone/>
            </a:pPr>
            <a:r>
              <a:rPr lang="en-US" sz="1800">
                <a:solidFill>
                  <a:srgbClr val="3F3F3F"/>
                </a:solidFill>
              </a:rPr>
              <a:t>Para fortalecer los derechos indígenas:</a:t>
            </a:r>
            <a:endParaRPr sz="2800"/>
          </a:p>
          <a:p>
            <a:pPr indent="-336550" lvl="0" marL="342900" rtl="0" algn="l">
              <a:lnSpc>
                <a:spcPct val="100000"/>
              </a:lnSpc>
              <a:spcBef>
                <a:spcPts val="0"/>
              </a:spcBef>
              <a:spcAft>
                <a:spcPts val="0"/>
              </a:spcAft>
              <a:buClr>
                <a:srgbClr val="3F3F3F"/>
              </a:buClr>
              <a:buSzPts val="1700"/>
              <a:buFont typeface="Arial"/>
              <a:buChar char="•"/>
            </a:pPr>
            <a:r>
              <a:rPr lang="en-US" sz="2100">
                <a:solidFill>
                  <a:srgbClr val="3F3F3F"/>
                </a:solidFill>
              </a:rPr>
              <a:t>Acceso a la información</a:t>
            </a:r>
            <a:endParaRPr sz="2100">
              <a:solidFill>
                <a:srgbClr val="3F3F3F"/>
              </a:solidFill>
            </a:endParaRPr>
          </a:p>
          <a:p>
            <a:pPr indent="-336550" lvl="0" marL="342900" rtl="0" algn="l">
              <a:lnSpc>
                <a:spcPct val="100000"/>
              </a:lnSpc>
              <a:spcBef>
                <a:spcPts val="0"/>
              </a:spcBef>
              <a:spcAft>
                <a:spcPts val="0"/>
              </a:spcAft>
              <a:buClr>
                <a:srgbClr val="3F3F3F"/>
              </a:buClr>
              <a:buSzPts val="1700"/>
              <a:buFont typeface="Arial"/>
              <a:buChar char="•"/>
            </a:pPr>
            <a:r>
              <a:rPr lang="en-US" sz="2100">
                <a:solidFill>
                  <a:srgbClr val="3F3F3F"/>
                </a:solidFill>
              </a:rPr>
              <a:t>Acceso a la educación</a:t>
            </a:r>
            <a:endParaRPr sz="2100">
              <a:solidFill>
                <a:srgbClr val="3F3F3F"/>
              </a:solidFill>
            </a:endParaRPr>
          </a:p>
          <a:p>
            <a:pPr indent="-336550" lvl="0" marL="342900" rtl="0" algn="l">
              <a:lnSpc>
                <a:spcPct val="100000"/>
              </a:lnSpc>
              <a:spcBef>
                <a:spcPts val="0"/>
              </a:spcBef>
              <a:spcAft>
                <a:spcPts val="0"/>
              </a:spcAft>
              <a:buClr>
                <a:srgbClr val="3F3F3F"/>
              </a:buClr>
              <a:buSzPts val="1700"/>
              <a:buFont typeface="Arial"/>
              <a:buChar char="•"/>
            </a:pPr>
            <a:r>
              <a:rPr lang="en-US" sz="2100">
                <a:solidFill>
                  <a:srgbClr val="3F3F3F"/>
                </a:solidFill>
              </a:rPr>
              <a:t>Acceso a la salud</a:t>
            </a:r>
            <a:endParaRPr sz="2100">
              <a:solidFill>
                <a:srgbClr val="3F3F3F"/>
              </a:solidFill>
            </a:endParaRPr>
          </a:p>
          <a:p>
            <a:pPr indent="0" lvl="0" marL="0" rtl="0" algn="l">
              <a:lnSpc>
                <a:spcPct val="100000"/>
              </a:lnSpc>
              <a:spcBef>
                <a:spcPts val="600"/>
              </a:spcBef>
              <a:spcAft>
                <a:spcPts val="0"/>
              </a:spcAft>
              <a:buClr>
                <a:srgbClr val="3F3F3F"/>
              </a:buClr>
              <a:buSzPts val="1800"/>
              <a:buNone/>
            </a:pPr>
            <a:r>
              <a:rPr i="1" lang="en-US" sz="2100">
                <a:solidFill>
                  <a:srgbClr val="3F3F3F"/>
                </a:solidFill>
              </a:rPr>
              <a:t>Qué: </a:t>
            </a:r>
            <a:endParaRPr sz="3100"/>
          </a:p>
          <a:p>
            <a:pPr indent="-336550" lvl="0" marL="342900" rtl="0" algn="l">
              <a:lnSpc>
                <a:spcPct val="100000"/>
              </a:lnSpc>
              <a:spcBef>
                <a:spcPts val="0"/>
              </a:spcBef>
              <a:spcAft>
                <a:spcPts val="0"/>
              </a:spcAft>
              <a:buClr>
                <a:srgbClr val="3F3F3F"/>
              </a:buClr>
              <a:buSzPts val="1700"/>
              <a:buFont typeface="Arial"/>
              <a:buChar char="•"/>
            </a:pPr>
            <a:r>
              <a:rPr lang="en-US" sz="2100">
                <a:solidFill>
                  <a:srgbClr val="3F3F3F"/>
                </a:solidFill>
              </a:rPr>
              <a:t>Facilitar la instalación de infraestructura de telecomunicaciones y/o Internet en ubicaciones centrales dentro de las comunidades.</a:t>
            </a:r>
            <a:endParaRPr sz="2100">
              <a:solidFill>
                <a:srgbClr val="3F3F3F"/>
              </a:solidFill>
            </a:endParaRPr>
          </a:p>
          <a:p>
            <a:pPr indent="-336550" lvl="0" marL="342900" rtl="0" algn="l">
              <a:lnSpc>
                <a:spcPct val="100000"/>
              </a:lnSpc>
              <a:spcBef>
                <a:spcPts val="0"/>
              </a:spcBef>
              <a:spcAft>
                <a:spcPts val="0"/>
              </a:spcAft>
              <a:buClr>
                <a:srgbClr val="3F3F3F"/>
              </a:buClr>
              <a:buSzPts val="1700"/>
              <a:buFont typeface="Arial"/>
              <a:buChar char="•"/>
            </a:pPr>
            <a:r>
              <a:rPr lang="en-US" sz="2100">
                <a:solidFill>
                  <a:srgbClr val="3F3F3F"/>
                </a:solidFill>
              </a:rPr>
              <a:t>Desarrollar capacidades para la gestión autónoma y la sostenibilidad</a:t>
            </a:r>
            <a:endParaRPr sz="2100">
              <a:solidFill>
                <a:srgbClr val="3F3F3F"/>
              </a:solidFill>
            </a:endParaRPr>
          </a:p>
          <a:p>
            <a:pPr indent="0" lvl="0" marL="0" rtl="0" algn="l">
              <a:lnSpc>
                <a:spcPct val="100000"/>
              </a:lnSpc>
              <a:spcBef>
                <a:spcPts val="600"/>
              </a:spcBef>
              <a:spcAft>
                <a:spcPts val="0"/>
              </a:spcAft>
              <a:buClr>
                <a:srgbClr val="3F3F3F"/>
              </a:buClr>
              <a:buSzPts val="1800"/>
              <a:buNone/>
            </a:pPr>
            <a:r>
              <a:rPr i="1" lang="en-US" sz="2100">
                <a:solidFill>
                  <a:srgbClr val="3F3F3F"/>
                </a:solidFill>
              </a:rPr>
              <a:t>Donde:</a:t>
            </a:r>
            <a:endParaRPr sz="3100"/>
          </a:p>
          <a:p>
            <a:pPr indent="-336550" lvl="0" marL="342900" rtl="0" algn="l">
              <a:lnSpc>
                <a:spcPct val="100000"/>
              </a:lnSpc>
              <a:spcBef>
                <a:spcPts val="0"/>
              </a:spcBef>
              <a:spcAft>
                <a:spcPts val="0"/>
              </a:spcAft>
              <a:buClr>
                <a:srgbClr val="3F3F3F"/>
              </a:buClr>
              <a:buSzPts val="1700"/>
              <a:buFont typeface="Arial"/>
              <a:buChar char="•"/>
            </a:pPr>
            <a:r>
              <a:rPr lang="en-US" sz="2100">
                <a:solidFill>
                  <a:srgbClr val="3F3F3F"/>
                </a:solidFill>
              </a:rPr>
              <a:t>México, Ecuador and Perú</a:t>
            </a:r>
            <a:endParaRPr sz="3100"/>
          </a:p>
          <a:p>
            <a:pPr indent="0" lvl="0" marL="0" rtl="0" algn="l">
              <a:lnSpc>
                <a:spcPct val="100000"/>
              </a:lnSpc>
              <a:spcBef>
                <a:spcPts val="600"/>
              </a:spcBef>
              <a:spcAft>
                <a:spcPts val="0"/>
              </a:spcAft>
              <a:buClr>
                <a:srgbClr val="3F3F3F"/>
              </a:buClr>
              <a:buSzPts val="1800"/>
              <a:buNone/>
            </a:pPr>
            <a:r>
              <a:rPr i="1" lang="en-US" sz="2100">
                <a:solidFill>
                  <a:srgbClr val="3F3F3F"/>
                </a:solidFill>
              </a:rPr>
              <a:t>Cómo:</a:t>
            </a:r>
            <a:endParaRPr sz="3100"/>
          </a:p>
          <a:p>
            <a:pPr indent="-336550" lvl="0" marL="342900" rtl="0" algn="l">
              <a:lnSpc>
                <a:spcPct val="100000"/>
              </a:lnSpc>
              <a:spcBef>
                <a:spcPts val="0"/>
              </a:spcBef>
              <a:spcAft>
                <a:spcPts val="0"/>
              </a:spcAft>
              <a:buClr>
                <a:srgbClr val="3F3F3F"/>
              </a:buClr>
              <a:buSzPts val="1700"/>
              <a:buFont typeface="Arial"/>
              <a:buChar char="•"/>
            </a:pPr>
            <a:r>
              <a:rPr lang="en-US" sz="2100">
                <a:solidFill>
                  <a:srgbClr val="3F3F3F"/>
                </a:solidFill>
              </a:rPr>
              <a:t>Colaboraciones</a:t>
            </a:r>
            <a:endParaRPr sz="3100"/>
          </a:p>
          <a:p>
            <a:pPr indent="0" lvl="0" marL="0" rtl="0" algn="l">
              <a:lnSpc>
                <a:spcPct val="100000"/>
              </a:lnSpc>
              <a:spcBef>
                <a:spcPts val="0"/>
              </a:spcBef>
              <a:spcAft>
                <a:spcPts val="0"/>
              </a:spcAft>
              <a:buClr>
                <a:schemeClr val="dk1"/>
              </a:buClr>
              <a:buSzPts val="2000"/>
              <a:buNone/>
            </a:pPr>
            <a:r>
              <a:t/>
            </a:r>
            <a:endParaRPr sz="2000">
              <a:solidFill>
                <a:srgbClr val="3F3F3F"/>
              </a:solidFill>
            </a:endParaRPr>
          </a:p>
          <a:p>
            <a:pPr indent="0" lvl="1" marL="514350" rtl="0" algn="l">
              <a:lnSpc>
                <a:spcPct val="100000"/>
              </a:lnSpc>
              <a:spcBef>
                <a:spcPts val="600"/>
              </a:spcBef>
              <a:spcAft>
                <a:spcPts val="0"/>
              </a:spcAft>
              <a:buClr>
                <a:schemeClr val="dk1"/>
              </a:buClr>
              <a:buSzPts val="1200"/>
              <a:buNone/>
            </a:pPr>
            <a:r>
              <a:t/>
            </a:r>
            <a:endParaRPr sz="1200">
              <a:solidFill>
                <a:srgbClr val="3F3F3F"/>
              </a:solidFill>
            </a:endParaRPr>
          </a:p>
          <a:p>
            <a:pPr indent="0" lvl="0" marL="0" rtl="0" algn="l">
              <a:lnSpc>
                <a:spcPct val="100000"/>
              </a:lnSpc>
              <a:spcBef>
                <a:spcPts val="600"/>
              </a:spcBef>
              <a:spcAft>
                <a:spcPts val="0"/>
              </a:spcAft>
              <a:buClr>
                <a:schemeClr val="dk1"/>
              </a:buClr>
              <a:buSzPts val="2000"/>
              <a:buNone/>
            </a:pPr>
            <a:r>
              <a:t/>
            </a:r>
            <a:endParaRPr sz="2000">
              <a:solidFill>
                <a:srgbClr val="3F3F3F"/>
              </a:solidFill>
            </a:endParaRPr>
          </a:p>
          <a:p>
            <a:pPr indent="-279400" lvl="1" marL="800100" rtl="0" algn="l">
              <a:lnSpc>
                <a:spcPct val="100000"/>
              </a:lnSpc>
              <a:spcBef>
                <a:spcPts val="600"/>
              </a:spcBef>
              <a:spcAft>
                <a:spcPts val="0"/>
              </a:spcAft>
              <a:buClr>
                <a:schemeClr val="dk1"/>
              </a:buClr>
              <a:buSzPts val="100"/>
              <a:buNone/>
            </a:pPr>
            <a:r>
              <a:t/>
            </a:r>
            <a:endParaRPr sz="100">
              <a:solidFill>
                <a:srgbClr val="3F3F3F"/>
              </a:solidFill>
            </a:endParaRPr>
          </a:p>
          <a:p>
            <a:pPr indent="-241300" lvl="0" marL="400050" rtl="0" algn="l">
              <a:lnSpc>
                <a:spcPct val="100000"/>
              </a:lnSpc>
              <a:spcBef>
                <a:spcPts val="600"/>
              </a:spcBef>
              <a:spcAft>
                <a:spcPts val="0"/>
              </a:spcAft>
              <a:buClr>
                <a:schemeClr val="dk1"/>
              </a:buClr>
              <a:buSzPts val="1600"/>
              <a:buNone/>
            </a:pPr>
            <a:r>
              <a:t/>
            </a:r>
            <a:endParaRPr sz="1600">
              <a:solidFill>
                <a:srgbClr val="3F3F3F"/>
              </a:solidFill>
            </a:endParaRPr>
          </a:p>
          <a:p>
            <a:pPr indent="0" lvl="2" marL="914400" rtl="0" algn="l">
              <a:lnSpc>
                <a:spcPct val="100000"/>
              </a:lnSpc>
              <a:spcBef>
                <a:spcPts val="320"/>
              </a:spcBef>
              <a:spcAft>
                <a:spcPts val="0"/>
              </a:spcAft>
              <a:buClr>
                <a:schemeClr val="dk1"/>
              </a:buClr>
              <a:buSzPts val="1600"/>
              <a:buNone/>
            </a:pPr>
            <a:r>
              <a:t/>
            </a:r>
            <a:endParaRPr sz="1600">
              <a:solidFill>
                <a:srgbClr val="3F3F3F"/>
              </a:solidFill>
            </a:endParaRPr>
          </a:p>
          <a:p>
            <a:pPr indent="-241300" lvl="0" marL="342900" rtl="0" algn="l">
              <a:lnSpc>
                <a:spcPct val="100000"/>
              </a:lnSpc>
              <a:spcBef>
                <a:spcPts val="320"/>
              </a:spcBef>
              <a:spcAft>
                <a:spcPts val="0"/>
              </a:spcAft>
              <a:buClr>
                <a:schemeClr val="dk1"/>
              </a:buClr>
              <a:buSzPts val="1600"/>
              <a:buNone/>
            </a:pPr>
            <a:r>
              <a:t/>
            </a:r>
            <a:endParaRPr sz="1600">
              <a:solidFill>
                <a:srgbClr val="3F3F3F"/>
              </a:solidFill>
            </a:endParaRPr>
          </a:p>
        </p:txBody>
      </p:sp>
      <p:sp>
        <p:nvSpPr>
          <p:cNvPr id="285" name="Google Shape;285;g302b3ca5289_0_314"/>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7"/>
          <p:cNvSpPr txBox="1"/>
          <p:nvPr>
            <p:ph type="title"/>
          </p:nvPr>
        </p:nvSpPr>
        <p:spPr>
          <a:xfrm>
            <a:off x="428624" y="290512"/>
            <a:ext cx="8715375" cy="68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6C0A"/>
              </a:buClr>
              <a:buSzPts val="2400"/>
              <a:buFont typeface="Avenir"/>
              <a:buNone/>
            </a:pPr>
            <a:r>
              <a:rPr lang="en-US" sz="2400">
                <a:solidFill>
                  <a:srgbClr val="FF6C0A"/>
                </a:solidFill>
                <a:latin typeface="Avenir"/>
                <a:ea typeface="Avenir"/>
                <a:cs typeface="Avenir"/>
                <a:sym typeface="Avenir"/>
              </a:rPr>
              <a:t>Mejora de la conectividad a Internet</a:t>
            </a:r>
            <a:endParaRPr sz="2400">
              <a:solidFill>
                <a:srgbClr val="FF6C0A"/>
              </a:solidFill>
              <a:latin typeface="Calibri"/>
              <a:ea typeface="Calibri"/>
              <a:cs typeface="Calibri"/>
              <a:sym typeface="Calibri"/>
            </a:endParaRPr>
          </a:p>
        </p:txBody>
      </p:sp>
      <p:sp>
        <p:nvSpPr>
          <p:cNvPr id="292" name="Google Shape;292;p7"/>
          <p:cNvSpPr txBox="1"/>
          <p:nvPr/>
        </p:nvSpPr>
        <p:spPr>
          <a:xfrm>
            <a:off x="428624" y="865099"/>
            <a:ext cx="8495243"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Como parte de las actividades del centro de recursos, hemos centrado nuestra atención en actividades relacionadas con la mejora de la conectividad a Internet.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Siempre que ha sido posible, hemos apoyado la revitalización de los centros informáticos comunitarios con socios comunitarios, por ejemplo, en nuestro </a:t>
            </a:r>
            <a:r>
              <a:rPr b="0" i="0" lang="en-US" sz="1600" u="sng" cap="none" strike="noStrike">
                <a:solidFill>
                  <a:schemeClr val="dk1"/>
                </a:solidFill>
                <a:latin typeface="Arial"/>
                <a:ea typeface="Arial"/>
                <a:cs typeface="Arial"/>
                <a:sym typeface="Arial"/>
                <a:hlinkClick r:id="rId3">
                  <a:extLst>
                    <a:ext uri="{A12FA001-AC4F-418D-AE19-62706E023703}">
                      <ahyp:hlinkClr val="tx"/>
                    </a:ext>
                  </a:extLst>
                </a:hlinkClick>
              </a:rPr>
              <a:t>proyecto piloto</a:t>
            </a:r>
            <a:r>
              <a:rPr b="0" i="0" lang="en-US" sz="1600" u="none" cap="none" strike="noStrike">
                <a:solidFill>
                  <a:schemeClr val="dk1"/>
                </a:solidFill>
                <a:latin typeface="Arial"/>
                <a:ea typeface="Arial"/>
                <a:cs typeface="Arial"/>
                <a:sym typeface="Arial"/>
              </a:rPr>
              <a:t> en México.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Nuestro trabajo en México tiene cinco líneas de acción para ayudar a fortalecer los derechos indígenas: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1. Promover e implementar el CEFO en México.</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2. Desarrollar cursos virtuales para fortalecer los derechos indígenas.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3. Establecer un modelo autosostenible para el manejo de la conexión a internet.</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4. Mejorar el acceso a Internet y la conectividad en entornos rurales.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5. Establecer una red de expertos para apoyar a las comunidades.</a:t>
            </a:r>
            <a:br>
              <a:rPr b="0" i="0" lang="en-US" sz="1600" u="none" cap="none" strike="noStrike">
                <a:solidFill>
                  <a:schemeClr val="dk1"/>
                </a:solidFill>
                <a:latin typeface="Arial"/>
                <a:ea typeface="Arial"/>
                <a:cs typeface="Arial"/>
                <a:sym typeface="Arial"/>
              </a:rPr>
            </a:br>
            <a:endParaRPr b="0" i="0" sz="1600" u="none" cap="none" strike="noStrike">
              <a:solidFill>
                <a:schemeClr val="dk1"/>
              </a:solidFill>
              <a:latin typeface="Arial"/>
              <a:ea typeface="Arial"/>
              <a:cs typeface="Arial"/>
              <a:sym typeface="Arial"/>
            </a:endParaRPr>
          </a:p>
        </p:txBody>
      </p:sp>
      <p:pic>
        <p:nvPicPr>
          <p:cNvPr id="293" name="Google Shape;293;p7"/>
          <p:cNvPicPr preferRelativeResize="0"/>
          <p:nvPr/>
        </p:nvPicPr>
        <p:blipFill rotWithShape="1">
          <a:blip r:embed="rId4">
            <a:alphaModFix/>
          </a:blip>
          <a:srcRect b="0" l="0" r="0" t="0"/>
          <a:stretch/>
        </p:blipFill>
        <p:spPr>
          <a:xfrm>
            <a:off x="2519891" y="4390793"/>
            <a:ext cx="4104217" cy="24672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302b3ca5289_0_427"/>
          <p:cNvSpPr/>
          <p:nvPr/>
        </p:nvSpPr>
        <p:spPr>
          <a:xfrm>
            <a:off x="316225" y="6195050"/>
            <a:ext cx="1066800" cy="57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0" name="Google Shape;300;g302b3ca5289_0_427"/>
          <p:cNvPicPr preferRelativeResize="0"/>
          <p:nvPr/>
        </p:nvPicPr>
        <p:blipFill>
          <a:blip r:embed="rId3">
            <a:alphaModFix/>
          </a:blip>
          <a:stretch>
            <a:fillRect/>
          </a:stretch>
        </p:blipFill>
        <p:spPr>
          <a:xfrm>
            <a:off x="426388" y="499075"/>
            <a:ext cx="8291225" cy="51138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8"/>
          <p:cNvSpPr/>
          <p:nvPr/>
        </p:nvSpPr>
        <p:spPr>
          <a:xfrm>
            <a:off x="0" y="1058231"/>
            <a:ext cx="9144000" cy="1851364"/>
          </a:xfrm>
          <a:prstGeom prst="rect">
            <a:avLst/>
          </a:prstGeom>
          <a:solidFill>
            <a:srgbClr val="FF6C0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7" name="Google Shape;307;p8"/>
          <p:cNvSpPr txBox="1"/>
          <p:nvPr>
            <p:ph type="title"/>
          </p:nvPr>
        </p:nvSpPr>
        <p:spPr>
          <a:xfrm>
            <a:off x="471105" y="1191581"/>
            <a:ext cx="8305800" cy="12355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CPLI-360 ° es una iniciativa de Equitable Origin en asociación con The Roundtable on Sustainable Biomaterials (RSB) y la Coordinadora de las Organizaciones Indígenas de la Cuenca Amazónica (COICA), así como el Fondo de Innovación ISEAL, que cuenta con el apoyo de la Secretaría de Estado de Suiza para Asuntos Económicos SECO.</a:t>
            </a:r>
            <a:br>
              <a:rPr lang="en-US" sz="2000">
                <a:solidFill>
                  <a:schemeClr val="lt1"/>
                </a:solidFill>
                <a:latin typeface="Calibri"/>
                <a:ea typeface="Calibri"/>
                <a:cs typeface="Calibri"/>
                <a:sym typeface="Calibri"/>
              </a:rPr>
            </a:br>
            <a:br>
              <a:rPr b="1" lang="en-US" sz="2000"/>
            </a:br>
            <a:endParaRPr sz="2000">
              <a:solidFill>
                <a:srgbClr val="FF6C0A"/>
              </a:solidFill>
              <a:latin typeface="Avenir"/>
              <a:ea typeface="Avenir"/>
              <a:cs typeface="Avenir"/>
              <a:sym typeface="Avenir"/>
            </a:endParaRPr>
          </a:p>
        </p:txBody>
      </p:sp>
      <p:sp>
        <p:nvSpPr>
          <p:cNvPr id="308" name="Google Shape;308;p8"/>
          <p:cNvSpPr txBox="1"/>
          <p:nvPr/>
        </p:nvSpPr>
        <p:spPr>
          <a:xfrm>
            <a:off x="471105" y="529052"/>
            <a:ext cx="7932665" cy="3958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6C0A"/>
              </a:buClr>
              <a:buSzPts val="2400"/>
              <a:buFont typeface="Avenir"/>
              <a:buNone/>
            </a:pPr>
            <a:r>
              <a:rPr b="0" i="0" lang="en-US" sz="2400" u="none" cap="none" strike="noStrike">
                <a:solidFill>
                  <a:srgbClr val="FF6C0A"/>
                </a:solidFill>
                <a:latin typeface="Avenir"/>
                <a:ea typeface="Avenir"/>
                <a:cs typeface="Avenir"/>
                <a:sym typeface="Avenir"/>
              </a:rPr>
              <a:t>Proyecto CPLI-360° </a:t>
            </a:r>
            <a:endParaRPr b="0" i="0" sz="2400" u="none" cap="none" strike="noStrike">
              <a:solidFill>
                <a:srgbClr val="FF6C0A"/>
              </a:solidFill>
              <a:latin typeface="Avenir"/>
              <a:ea typeface="Avenir"/>
              <a:cs typeface="Avenir"/>
              <a:sym typeface="Avenir"/>
            </a:endParaRPr>
          </a:p>
        </p:txBody>
      </p:sp>
      <p:pic>
        <p:nvPicPr>
          <p:cNvPr id="309" name="Google Shape;309;p8"/>
          <p:cNvPicPr preferRelativeResize="0"/>
          <p:nvPr/>
        </p:nvPicPr>
        <p:blipFill rotWithShape="1">
          <a:blip r:embed="rId3">
            <a:alphaModFix/>
          </a:blip>
          <a:srcRect b="0" l="0" r="0" t="0"/>
          <a:stretch/>
        </p:blipFill>
        <p:spPr>
          <a:xfrm>
            <a:off x="4485127" y="4612659"/>
            <a:ext cx="2694818" cy="1347409"/>
          </a:xfrm>
          <a:prstGeom prst="rect">
            <a:avLst/>
          </a:prstGeom>
          <a:noFill/>
          <a:ln>
            <a:noFill/>
          </a:ln>
        </p:spPr>
      </p:pic>
      <p:pic>
        <p:nvPicPr>
          <p:cNvPr id="310" name="Google Shape;310;p8"/>
          <p:cNvPicPr preferRelativeResize="0"/>
          <p:nvPr/>
        </p:nvPicPr>
        <p:blipFill rotWithShape="1">
          <a:blip r:embed="rId4">
            <a:alphaModFix/>
          </a:blip>
          <a:srcRect b="10131" l="8188" r="6957" t="8162"/>
          <a:stretch/>
        </p:blipFill>
        <p:spPr>
          <a:xfrm>
            <a:off x="1528629" y="3251037"/>
            <a:ext cx="2694819" cy="1315713"/>
          </a:xfrm>
          <a:prstGeom prst="rect">
            <a:avLst/>
          </a:prstGeom>
          <a:noFill/>
          <a:ln>
            <a:noFill/>
          </a:ln>
        </p:spPr>
      </p:pic>
      <p:pic>
        <p:nvPicPr>
          <p:cNvPr id="311" name="Google Shape;311;p8"/>
          <p:cNvPicPr preferRelativeResize="0"/>
          <p:nvPr/>
        </p:nvPicPr>
        <p:blipFill rotWithShape="1">
          <a:blip r:embed="rId5">
            <a:alphaModFix/>
          </a:blip>
          <a:srcRect b="0" l="0" r="0" t="0"/>
          <a:stretch/>
        </p:blipFill>
        <p:spPr>
          <a:xfrm>
            <a:off x="4920555" y="3302799"/>
            <a:ext cx="2238123" cy="1132888"/>
          </a:xfrm>
          <a:prstGeom prst="rect">
            <a:avLst/>
          </a:prstGeom>
          <a:noFill/>
          <a:ln>
            <a:noFill/>
          </a:ln>
        </p:spPr>
      </p:pic>
      <p:pic>
        <p:nvPicPr>
          <p:cNvPr descr="A picture containing drawing&#10;&#10;Description automatically generated" id="312" name="Google Shape;312;p8"/>
          <p:cNvPicPr preferRelativeResize="0"/>
          <p:nvPr/>
        </p:nvPicPr>
        <p:blipFill rotWithShape="1">
          <a:blip r:embed="rId6">
            <a:alphaModFix/>
          </a:blip>
          <a:srcRect b="0" l="0" r="0" t="0"/>
          <a:stretch/>
        </p:blipFill>
        <p:spPr>
          <a:xfrm>
            <a:off x="2456573" y="4676001"/>
            <a:ext cx="1577731" cy="116663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9"/>
          <p:cNvSpPr txBox="1"/>
          <p:nvPr/>
        </p:nvSpPr>
        <p:spPr>
          <a:xfrm>
            <a:off x="471105" y="2720791"/>
            <a:ext cx="8184252" cy="3266582"/>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a:p>
            <a:pPr indent="457200" lvl="0" marL="914400" marR="0" rtl="0" algn="l">
              <a:lnSpc>
                <a:spcPct val="100000"/>
              </a:lnSpc>
              <a:spcBef>
                <a:spcPts val="0"/>
              </a:spcBef>
              <a:spcAft>
                <a:spcPts val="0"/>
              </a:spcAft>
              <a:buNone/>
            </a:pPr>
            <a:r>
              <a:rPr lang="en-US" sz="2000">
                <a:solidFill>
                  <a:schemeClr val="dk1"/>
                </a:solidFill>
                <a:latin typeface="Calibri"/>
                <a:ea typeface="Calibri"/>
                <a:cs typeface="Calibri"/>
                <a:sym typeface="Calibri"/>
              </a:rPr>
              <a:t>¿Qué sabes sobre la Consulta Previa Libre e Informada? </a:t>
            </a:r>
            <a:endParaRPr b="0" i="0" sz="1400" u="none" cap="none" strike="noStrike">
              <a:solidFill>
                <a:srgbClr val="000000"/>
              </a:solidFill>
              <a:latin typeface="Arial"/>
              <a:ea typeface="Arial"/>
              <a:cs typeface="Arial"/>
              <a:sym typeface="Arial"/>
            </a:endParaRPr>
          </a:p>
        </p:txBody>
      </p:sp>
      <p:sp>
        <p:nvSpPr>
          <p:cNvPr id="319" name="Google Shape;319;p9"/>
          <p:cNvSpPr/>
          <p:nvPr/>
        </p:nvSpPr>
        <p:spPr>
          <a:xfrm>
            <a:off x="0" y="1058232"/>
            <a:ext cx="9144000" cy="1662558"/>
          </a:xfrm>
          <a:prstGeom prst="rect">
            <a:avLst/>
          </a:prstGeom>
          <a:solidFill>
            <a:srgbClr val="FF6C0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0" name="Google Shape;320;p9"/>
          <p:cNvSpPr txBox="1"/>
          <p:nvPr>
            <p:ph type="title"/>
          </p:nvPr>
        </p:nvSpPr>
        <p:spPr>
          <a:xfrm>
            <a:off x="471105" y="1191581"/>
            <a:ext cx="8305800" cy="152920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Font typeface="Calibri"/>
              <a:buNone/>
            </a:pPr>
            <a:r>
              <a:rPr i="1" lang="en-US" sz="2200">
                <a:solidFill>
                  <a:schemeClr val="lt1"/>
                </a:solidFill>
                <a:latin typeface="Calibri"/>
                <a:ea typeface="Calibri"/>
                <a:cs typeface="Calibri"/>
                <a:sym typeface="Calibri"/>
              </a:rPr>
              <a:t>Desafío: monitorear y verificar el cumplimiento de los desarrolladores de proyectos con el CPLI de acuerdo con los estándares voluntarios de sostenibilidad / requisitos de diligencia debida de las instituciones financieras.</a:t>
            </a:r>
            <a:endParaRPr sz="2200">
              <a:solidFill>
                <a:srgbClr val="FF6C0A"/>
              </a:solidFill>
              <a:latin typeface="Avenir"/>
              <a:ea typeface="Avenir"/>
              <a:cs typeface="Avenir"/>
              <a:sym typeface="Avenir"/>
            </a:endParaRPr>
          </a:p>
        </p:txBody>
      </p:sp>
      <p:sp>
        <p:nvSpPr>
          <p:cNvPr id="321" name="Google Shape;321;p9"/>
          <p:cNvSpPr txBox="1"/>
          <p:nvPr/>
        </p:nvSpPr>
        <p:spPr>
          <a:xfrm>
            <a:off x="471105" y="529052"/>
            <a:ext cx="7932665" cy="3958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6C0A"/>
              </a:buClr>
              <a:buSzPts val="2400"/>
              <a:buFont typeface="Avenir"/>
              <a:buNone/>
            </a:pPr>
            <a:r>
              <a:rPr b="0" i="0" lang="en-US" sz="2400" u="none" cap="none" strike="noStrike">
                <a:solidFill>
                  <a:srgbClr val="FF6C0A"/>
                </a:solidFill>
                <a:latin typeface="Avenir"/>
                <a:ea typeface="Avenir"/>
                <a:cs typeface="Avenir"/>
                <a:sym typeface="Avenir"/>
              </a:rPr>
              <a:t>Consentimiento Previo, Libre e Informado (CPLI) </a:t>
            </a:r>
            <a:endParaRPr b="0" i="0" sz="2400" u="none" cap="none" strike="noStrike">
              <a:solidFill>
                <a:srgbClr val="FF6C0A"/>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g302b3ca5289_0_463"/>
          <p:cNvPicPr preferRelativeResize="0"/>
          <p:nvPr/>
        </p:nvPicPr>
        <p:blipFill rotWithShape="1">
          <a:blip r:embed="rId3">
            <a:alphaModFix/>
          </a:blip>
          <a:srcRect b="0" l="3053" r="4121" t="0"/>
          <a:stretch/>
        </p:blipFill>
        <p:spPr>
          <a:xfrm>
            <a:off x="57150" y="487450"/>
            <a:ext cx="4400550" cy="5730249"/>
          </a:xfrm>
          <a:prstGeom prst="rect">
            <a:avLst/>
          </a:prstGeom>
          <a:noFill/>
          <a:ln>
            <a:noFill/>
          </a:ln>
        </p:spPr>
      </p:pic>
      <p:pic>
        <p:nvPicPr>
          <p:cNvPr id="328" name="Google Shape;328;g302b3ca5289_0_463"/>
          <p:cNvPicPr preferRelativeResize="0"/>
          <p:nvPr/>
        </p:nvPicPr>
        <p:blipFill>
          <a:blip r:embed="rId4">
            <a:alphaModFix/>
          </a:blip>
          <a:stretch>
            <a:fillRect/>
          </a:stretch>
        </p:blipFill>
        <p:spPr>
          <a:xfrm>
            <a:off x="4533900" y="582076"/>
            <a:ext cx="4679200" cy="53448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2013-04-18T20:53:35Z</dcterms:created>
  <dc:creator>Christian</dc:creator>
</cp:coreProperties>
</file>